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11137" r:id="rId2"/>
    <p:sldId id="11037" r:id="rId3"/>
    <p:sldId id="386" r:id="rId4"/>
    <p:sldId id="387" r:id="rId5"/>
    <p:sldId id="388" r:id="rId6"/>
    <p:sldId id="390" r:id="rId7"/>
    <p:sldId id="391" r:id="rId8"/>
    <p:sldId id="392" r:id="rId9"/>
    <p:sldId id="416" r:id="rId10"/>
    <p:sldId id="11103" r:id="rId11"/>
    <p:sldId id="11105" r:id="rId12"/>
    <p:sldId id="272" r:id="rId13"/>
    <p:sldId id="273" r:id="rId14"/>
    <p:sldId id="274" r:id="rId15"/>
    <p:sldId id="11042" r:id="rId16"/>
    <p:sldId id="11043" r:id="rId17"/>
    <p:sldId id="11044" r:id="rId18"/>
    <p:sldId id="11045" r:id="rId19"/>
    <p:sldId id="11046" r:id="rId20"/>
    <p:sldId id="11047" r:id="rId21"/>
    <p:sldId id="11048" r:id="rId22"/>
    <p:sldId id="11049" r:id="rId23"/>
    <p:sldId id="11050" r:id="rId24"/>
    <p:sldId id="11051" r:id="rId25"/>
    <p:sldId id="11052" r:id="rId26"/>
    <p:sldId id="11053" r:id="rId27"/>
    <p:sldId id="11054" r:id="rId28"/>
    <p:sldId id="11055" r:id="rId29"/>
    <p:sldId id="11056" r:id="rId30"/>
    <p:sldId id="11057" r:id="rId31"/>
    <p:sldId id="11058" r:id="rId32"/>
    <p:sldId id="11059" r:id="rId33"/>
    <p:sldId id="11060" r:id="rId34"/>
    <p:sldId id="11061" r:id="rId35"/>
    <p:sldId id="11062" r:id="rId36"/>
    <p:sldId id="11063" r:id="rId37"/>
    <p:sldId id="11064" r:id="rId38"/>
    <p:sldId id="11065" r:id="rId39"/>
    <p:sldId id="11066" r:id="rId40"/>
    <p:sldId id="11067" r:id="rId41"/>
    <p:sldId id="11068" r:id="rId42"/>
    <p:sldId id="11069" r:id="rId43"/>
    <p:sldId id="11070" r:id="rId44"/>
    <p:sldId id="11071" r:id="rId45"/>
    <p:sldId id="11072" r:id="rId46"/>
    <p:sldId id="11073" r:id="rId47"/>
    <p:sldId id="11074" r:id="rId48"/>
    <p:sldId id="11075" r:id="rId49"/>
    <p:sldId id="11076" r:id="rId50"/>
    <p:sldId id="11077" r:id="rId51"/>
    <p:sldId id="11078" r:id="rId52"/>
    <p:sldId id="11079" r:id="rId53"/>
    <p:sldId id="11080" r:id="rId54"/>
    <p:sldId id="11081" r:id="rId55"/>
    <p:sldId id="11082" r:id="rId56"/>
    <p:sldId id="11083" r:id="rId57"/>
    <p:sldId id="799" r:id="rId58"/>
    <p:sldId id="11138" r:id="rId59"/>
    <p:sldId id="11027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84" autoAdjust="0"/>
  </p:normalViewPr>
  <p:slideViewPr>
    <p:cSldViewPr snapToGrid="0">
      <p:cViewPr varScale="1">
        <p:scale>
          <a:sx n="52" d="100"/>
          <a:sy n="52" d="100"/>
        </p:scale>
        <p:origin x="12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436B6-BEB5-4350-9560-5FDC333F9606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B98D7-9681-4020-9A21-599DBD9FE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74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0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05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2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对方先走，看边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54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叶子上的分数是什么？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63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>
              <a:ea typeface="黑体" pitchFamily="49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924F5-F535-40EE-B167-4F0AA97C813A}" type="slidenum">
              <a:rPr lang="en-US" altLang="zh-CN" smtClean="0">
                <a:ea typeface="黑体" pitchFamily="49" charset="-122"/>
              </a:rPr>
              <a:pPr/>
              <a:t>8</a:t>
            </a:fld>
            <a:endParaRPr lang="en-US" altLang="zh-CN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19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李世石与人工智能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进行围棋人机大战，以总比分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1-4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落败。从这张现场的照片看，可以帮助大家获得一些当时人机大战的细节。李世石的对面做的是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团队的成员黄士杰，被称为是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的人肉臂。黄博士本人也是业余六段，毕业于中国台湾师范大学，论文题目就是：“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SC-Regular"/>
              </a:rPr>
              <a:t>应用于电脑围棋之蒙地卡罗树搜索法的新启发式演算法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”。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日开始，出现一个叫做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aster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的神秘账号，先后在弈城、野狐等围棋对战平台上轮番挑战各大围棋高手。截至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日，大杀四方的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已经拿下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59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场胜利。然后他官宣了，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就是新版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AlphaGo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，替它执子的是黄士杰博士。第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场比赛，迎战古力九段，结果还是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获胜。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李世石是到目前为止对阵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AlphaGo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唯一拿到一局胜利的棋手。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李世石在关键的时刻下了一招令所有人都惊讶的棋，而这一步棋在阿尔法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的算法当中，李世石下这的概率只有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7/100000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，这一招也被称为神之一手。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8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为什么是围棋？</a:t>
            </a:r>
            <a:r>
              <a:rPr lang="en-US" altLang="zh-CN" dirty="0"/>
              <a:t>AlphaGo</a:t>
            </a:r>
            <a:r>
              <a:rPr lang="zh-CN" altLang="en-US" dirty="0"/>
              <a:t>的第一作者在世界互联网大会上这样讲。事实上，在人工智能这个词产生之前，对于下棋的研究就已经开始了，冯诺依曼和他的合作者在</a:t>
            </a:r>
            <a:r>
              <a:rPr lang="en-US" altLang="zh-CN" dirty="0"/>
              <a:t>1944</a:t>
            </a:r>
            <a:r>
              <a:rPr lang="zh-CN" altLang="en-US" dirty="0"/>
              <a:t>年就已经提出了最小最大算法，图灵在</a:t>
            </a:r>
            <a:r>
              <a:rPr lang="en-US" altLang="zh-CN" dirty="0"/>
              <a:t>1947</a:t>
            </a:r>
            <a:r>
              <a:rPr lang="zh-CN" altLang="en-US" dirty="0"/>
              <a:t>年编了第一个下棋的程序，虽然没有上机运行。三年后，香农开启了国际象棋的理论研究。麦肯锡提出了</a:t>
            </a:r>
            <a:r>
              <a:rPr lang="en-US" altLang="zh-CN" dirty="0"/>
              <a:t>alpha-beta</a:t>
            </a:r>
            <a:r>
              <a:rPr lang="zh-CN" altLang="en-US" dirty="0"/>
              <a:t>剪枝。</a:t>
            </a:r>
            <a:endParaRPr lang="en-US" altLang="zh-CN" dirty="0"/>
          </a:p>
          <a:p>
            <a:r>
              <a:rPr lang="en-US" altLang="zh-CN" dirty="0"/>
              <a:t>1997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日，来自</a:t>
            </a:r>
            <a:r>
              <a:rPr lang="en-US" altLang="zh-CN" dirty="0"/>
              <a:t>IBM</a:t>
            </a:r>
            <a:r>
              <a:rPr lang="zh-CN" altLang="en-US" dirty="0"/>
              <a:t>的许峰雄团队开发的深蓝，战胜了国际象棋大师卡斯帕罗夫。</a:t>
            </a:r>
            <a:endParaRPr lang="en-US" altLang="zh-CN" dirty="0"/>
          </a:p>
          <a:p>
            <a:r>
              <a:rPr lang="en-US" altLang="zh-CN" dirty="0"/>
              <a:t>2007</a:t>
            </a:r>
            <a:r>
              <a:rPr lang="zh-CN" altLang="en-US" dirty="0"/>
              <a:t>年，一个名叫</a:t>
            </a:r>
            <a:r>
              <a:rPr lang="en-US" altLang="zh-CN" dirty="0"/>
              <a:t>chinook</a:t>
            </a:r>
            <a:r>
              <a:rPr lang="zh-CN" altLang="en-US" dirty="0"/>
              <a:t>的跳棋软件证明了只要不犯错，跳棋最终是和棋。</a:t>
            </a:r>
            <a:endParaRPr lang="en-US" altLang="zh-CN" dirty="0"/>
          </a:p>
          <a:p>
            <a:r>
              <a:rPr lang="zh-CN" altLang="en-US" dirty="0"/>
              <a:t>然而，围棋的搜索空间达到无法穷举搜索的地步。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0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我们来看一下搜索空间到底有多大，这里展示的是一个国际象棋的棋盘，如果有每步有大约</a:t>
            </a:r>
            <a:r>
              <a:rPr lang="en-US" altLang="zh-CN" dirty="0"/>
              <a:t>b</a:t>
            </a:r>
            <a:r>
              <a:rPr lang="zh-CN" altLang="en-US" dirty="0"/>
              <a:t>种可能性，而一般</a:t>
            </a:r>
            <a:r>
              <a:rPr lang="en-US" altLang="zh-CN" dirty="0"/>
              <a:t>d</a:t>
            </a:r>
            <a:r>
              <a:rPr lang="zh-CN" altLang="en-US" dirty="0"/>
              <a:t>步后可以结束，则穷搜有</a:t>
            </a:r>
            <a:r>
              <a:rPr lang="en-US" altLang="zh-CN" dirty="0"/>
              <a:t>35</a:t>
            </a:r>
            <a:r>
              <a:rPr lang="zh-CN" altLang="en-US" dirty="0"/>
              <a:t>的</a:t>
            </a:r>
            <a:r>
              <a:rPr lang="en-US" altLang="zh-CN" dirty="0"/>
              <a:t>80</a:t>
            </a:r>
            <a:r>
              <a:rPr lang="zh-CN" altLang="en-US" dirty="0"/>
              <a:t>次方种可能性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我们再来看一下围棋的搜索空间有多大，如果有每步有大约</a:t>
            </a:r>
            <a:r>
              <a:rPr lang="en-US" altLang="zh-CN" dirty="0"/>
              <a:t>b</a:t>
            </a:r>
            <a:r>
              <a:rPr lang="zh-CN" altLang="en-US" dirty="0"/>
              <a:t>种可能性，而一般</a:t>
            </a:r>
            <a:r>
              <a:rPr lang="en-US" altLang="zh-CN" dirty="0"/>
              <a:t>d</a:t>
            </a:r>
            <a:r>
              <a:rPr lang="zh-CN" altLang="en-US" dirty="0"/>
              <a:t>步后可以结束，则穷搜有</a:t>
            </a:r>
            <a:r>
              <a:rPr lang="en-US" altLang="zh-CN" dirty="0"/>
              <a:t>250</a:t>
            </a:r>
            <a:r>
              <a:rPr lang="zh-CN" altLang="en-US" dirty="0"/>
              <a:t>的</a:t>
            </a:r>
            <a:r>
              <a:rPr lang="en-US" altLang="zh-CN" dirty="0"/>
              <a:t>150</a:t>
            </a:r>
            <a:r>
              <a:rPr lang="zh-CN" altLang="en-US" dirty="0"/>
              <a:t>次方种可能性，因此我们无法穷举所有的可能性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B98D7-9681-4020-9A21-599DBD9FE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14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D3CC-466A-49BB-9DA1-8FFB17A4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5656E8-F89D-4C5C-8D67-14AB3BBB5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7C7B2-9290-46E7-91A6-5F044C1F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D4A56-7853-45DB-8D96-7E6B3549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8B2BC-0A2B-4E9F-BAAC-B14EDA8E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2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3F0E-9878-4766-8289-7B73B80E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C4B236-18FD-43A1-BE55-737B7501F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374D5-043A-44AA-B055-94C32C97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516A9-4BD2-4D66-BE96-722EE70A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976FC-ADEC-40EB-88BF-7F95F2B4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57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5EFA70-5C71-4EF0-9BEF-9653C02B0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1983E3-672D-4D16-9DE5-462D40B37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BA015-A5E6-412C-962D-6C3592C3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77F22-564A-43E0-985C-1260A74C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B6C0-BF66-4681-B3DC-83D39266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1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04C8D-A177-4472-A90A-9CBF17C7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3228A-A180-4A8A-93E6-FC680D03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A1EB8-5842-4676-8F58-E29E58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57A99-EB5B-4369-B713-26A3A63E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62AC9-DE9B-40C0-BDFD-B9B91830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7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DF5F4-EA1D-4DA4-B5B5-2BAB346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4637E2-F13F-4D1F-8683-A9A0013C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6B438-6520-4E58-945C-C98413B0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CD857-D5C2-43FA-A7BA-CFA9357F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4BA88-EFBC-4F66-B40F-3498BE96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4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17A-2917-43FC-ADA7-AD5250A1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84E1A-7E53-4C19-89E3-95B4A526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E1ABE-C894-4879-81E1-1ADF8EDD8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3AF246-B796-47EC-BC1A-29FBB664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DF5387-2283-418B-B8EA-D88F0345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020045-0531-4FF9-A22D-D857CBD8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621E-6C63-4462-9E00-64D15A62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2AB24-E2AA-4684-BA76-9580F9C3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AE86CB-DE2E-4F8A-946F-7FFACC2EF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2CF62-1968-4AEB-9310-6820EE436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FDAA11-7A47-41F7-96CF-752FFD71A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DC9DC9-B3BA-4E19-AAAC-957F2A03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3A17-E399-4386-A11C-28EDC668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D2B4F5-251F-4B01-ADBE-4A2F87C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5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D298F-1EDA-4DD1-9D19-4C8F83EF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AA88A3-7EB0-41EA-AAC9-1E40D31D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619073-DC75-495E-BE22-0C1BC20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A21CA4-BDCB-46CF-8EBD-2A5316F8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9C7DD-C70B-4671-9F89-13278486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DE3628-6DBC-4DFE-83EB-D774A012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D94E1-6B01-4A4D-BC19-654EF800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8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4B1BE-8A5B-4D69-9F4C-E7B992A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84290-C1A5-4739-8B67-CEA69F2A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69A9EF-F3F8-41EA-9F55-F11C2EA5B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5BDA0-CB28-462A-B96E-94AC6189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8596F2-9F97-4B7E-B576-6B2BB8C7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3256D-1B04-4D48-AAE8-94D1ED27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7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89935-06EF-4292-B2FE-A15595A8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3FE0C-76B5-4BD9-A4D3-0446B893A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7454D-13FE-433D-B7E4-C974FB25A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C10BB8-9BED-4F8F-B237-B137363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FC3148-0A45-41B0-960D-0D09F0A6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46778D-5EA0-49E4-8BA2-36D47DC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91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15AF90-4EF3-49B9-AFEA-606CC93B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A428F-2412-49A1-B4E2-449B78E9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25492-8E28-40FB-A0C7-C43A4B7A8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07FF-81BE-475E-AC3B-58BC20F6868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3E7BC-A94A-4BDF-A16E-97048AE18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7D9B0-65EF-4FF5-A395-437DC14A5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1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人工智能引论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中国人民大学高瓴人工智能学院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对抗搜索</a:t>
            </a:r>
            <a:endParaRPr lang="en-US" altLang="zh-CN" dirty="0"/>
          </a:p>
          <a:p>
            <a:r>
              <a:rPr lang="zh-CN" altLang="en-US" dirty="0"/>
              <a:t>蒙特卡洛搜索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561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查看源图像">
            <a:extLst>
              <a:ext uri="{FF2B5EF4-FFF2-40B4-BE49-F238E27FC236}">
                <a16:creationId xmlns:a16="http://schemas.microsoft.com/office/drawing/2014/main" id="{7D73B06E-BB6D-43AD-BDB9-644E6D118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r="-1" b="19147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3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9B5CD00C-5AC1-4ECE-8A27-A11B382C0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 b="203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472D146-C0AE-430D-8474-629E56E7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63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zh-CN" altLang="en-US" sz="2400" dirty="0"/>
              <a:t>搜索空间的大小</a:t>
            </a:r>
            <a:r>
              <a:rPr lang="en-US" altLang="zh-CN" sz="2400" dirty="0"/>
              <a:t>b</a:t>
            </a:r>
            <a:r>
              <a:rPr lang="en-US" altLang="zh-CN" sz="2400" baseline="30000" dirty="0"/>
              <a:t>d</a:t>
            </a:r>
            <a:br>
              <a:rPr lang="en-US" altLang="zh-CN" sz="3600" baseline="30000" dirty="0"/>
            </a:br>
            <a:br>
              <a:rPr lang="en-US" altLang="zh-CN" sz="2400" dirty="0"/>
            </a:br>
            <a:r>
              <a:rPr lang="en-US" altLang="zh-CN" sz="2400" dirty="0"/>
              <a:t>b</a:t>
            </a:r>
            <a:r>
              <a:rPr lang="en-US" altLang="zh-CN" sz="2400" dirty="0">
                <a:ea typeface="微软雅黑" panose="020B0503020204020204" pitchFamily="34" charset="-122"/>
              </a:rPr>
              <a:t>≈35</a:t>
            </a:r>
            <a:br>
              <a:rPr lang="en-US" altLang="zh-CN" sz="2400" dirty="0">
                <a:ea typeface="微软雅黑" panose="020B0503020204020204" pitchFamily="34" charset="-122"/>
              </a:rPr>
            </a:br>
            <a:r>
              <a:rPr lang="en-US" altLang="zh-CN" sz="2400" dirty="0">
                <a:ea typeface="微软雅黑" panose="020B0503020204020204" pitchFamily="34" charset="-122"/>
              </a:rPr>
              <a:t>d≈80</a:t>
            </a:r>
            <a:endParaRPr lang="zh-CN" altLang="en-US" sz="2400" baseline="30000" dirty="0"/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DE8CEBF9-6134-4EA8-9262-41FE256E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9275B-A02D-4224-B463-3D5816A3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zh-CN" altLang="en-US" sz="2400" dirty="0"/>
              <a:t>搜索空间的大小</a:t>
            </a:r>
            <a:r>
              <a:rPr lang="en-US" altLang="zh-CN" sz="2400" dirty="0"/>
              <a:t>b</a:t>
            </a:r>
            <a:r>
              <a:rPr lang="en-US" altLang="zh-CN" sz="2400" baseline="30000" dirty="0"/>
              <a:t>d</a:t>
            </a:r>
            <a:br>
              <a:rPr lang="en-US" altLang="zh-CN" sz="2400" dirty="0"/>
            </a:br>
            <a:br>
              <a:rPr lang="en-US" altLang="zh-CN" sz="2400" dirty="0"/>
            </a:br>
            <a:r>
              <a:rPr lang="en-US" altLang="zh-CN" sz="2400" dirty="0"/>
              <a:t>b≈250</a:t>
            </a:r>
            <a:br>
              <a:rPr lang="en-US" altLang="zh-CN" sz="2400" dirty="0"/>
            </a:br>
            <a:r>
              <a:rPr lang="en-US" altLang="zh-CN" sz="2400" dirty="0"/>
              <a:t>d≈150</a:t>
            </a:r>
            <a:endParaRPr lang="zh-CN" altLang="en-US" sz="2400" dirty="0"/>
          </a:p>
        </p:txBody>
      </p:sp>
      <p:pic>
        <p:nvPicPr>
          <p:cNvPr id="3" name="图片 2" descr="白板上的文字&#10;&#10;描述已自动生成">
            <a:extLst>
              <a:ext uri="{FF2B5EF4-FFF2-40B4-BE49-F238E27FC236}">
                <a16:creationId xmlns:a16="http://schemas.microsoft.com/office/drawing/2014/main" id="{2CE5340E-912A-4DE2-90F1-AFB58CDE0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DD97AF-4CAB-4574-8625-A60577AD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4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8ED150-B3DE-4058-A46F-3EBB079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35697C-2479-48EE-807A-0D697CE1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DF6035-0D88-47F5-AAC4-26C71BBC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FC042E-F480-4D31-9AE1-D64B5D4D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对抗搜索</a:t>
            </a:r>
            <a:endParaRPr lang="en-US" altLang="zh-CN" dirty="0"/>
          </a:p>
          <a:p>
            <a:r>
              <a:rPr lang="zh-CN" altLang="en-US" dirty="0"/>
              <a:t>蒙特卡洛搜索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998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00F038-F265-4C57-BC79-03E70875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9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8D9209-7616-491A-86A1-FE3E52A5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9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A8B757-94B2-48E5-BAAE-A316B71A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69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C7D621-D28C-4552-A181-44D440CD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17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C1E7EB-4590-4996-98D9-811C24DD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8062EB-A259-4BDE-A650-AC5D24B2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3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FD9219-AEA0-45A3-9B0D-90CFE09C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53DA3E-7BFE-4CE8-9D49-EB6085A2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1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ED5949-6D24-4CFE-BA2E-84DE61CF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76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94162F-E883-4F36-A15B-64D13729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对抗搜索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对抗搜索：博弈</a:t>
            </a:r>
            <a:endParaRPr lang="en-US" altLang="zh-CN" sz="3200" dirty="0"/>
          </a:p>
          <a:p>
            <a:r>
              <a:rPr lang="zh-CN" altLang="en-US" sz="3200" dirty="0"/>
              <a:t>博弈问题</a:t>
            </a:r>
            <a:endParaRPr lang="en-US" altLang="zh-CN" sz="3200" dirty="0"/>
          </a:p>
          <a:p>
            <a:r>
              <a:rPr lang="zh-CN" altLang="en-US" sz="3200" dirty="0"/>
              <a:t>极小极大方法</a:t>
            </a:r>
            <a:endParaRPr lang="en-US" altLang="zh-CN" sz="3200" dirty="0"/>
          </a:p>
          <a:p>
            <a:r>
              <a:rPr lang="en-US" altLang="zh-CN" sz="3200" dirty="0">
                <a:sym typeface="Symbol" pitchFamily="18" charset="2"/>
              </a:rPr>
              <a:t>-</a:t>
            </a:r>
            <a:r>
              <a:rPr lang="zh-CN" altLang="en-US" sz="3200" dirty="0">
                <a:sym typeface="Symbol" pitchFamily="18" charset="2"/>
              </a:rPr>
              <a:t>剪枝</a:t>
            </a:r>
            <a:endParaRPr lang="en-US" altLang="zh-CN" sz="3200" dirty="0">
              <a:sym typeface="Symbol" pitchFamily="18" charset="2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8FA9B6-1560-409E-AA75-39C531947DB6}" type="slidenum">
              <a:rPr lang="en-US" altLang="zh-CN" smtClean="0">
                <a:ea typeface="黑体" pitchFamily="49" charset="-122"/>
              </a:rPr>
              <a:pPr/>
              <a:t>3</a:t>
            </a:fld>
            <a:endParaRPr lang="en-US" altLang="zh-CN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A9517B-49F3-4405-BE7A-A592EAA5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8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3D008-4604-4FD9-9FE8-7C70E36A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1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6AA215-BE1B-4F20-975C-3ED60D13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4FF5CE-DC37-421A-B0CF-13557FAD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5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395DC6-6360-4CFF-BF67-DF2BA40E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6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7B85EE-2A47-4B22-9755-0FF58452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5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A55F0B-1601-4254-89AE-5995A844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A371E6-C36E-4A27-BEFE-5D4FFC33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9A2E2F-B9E4-43AF-B494-BF0292A5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53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3F35ED-0987-4FB8-8C57-88855F57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7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博弈问题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/>
              <a:t>博弈问题</a:t>
            </a:r>
          </a:p>
          <a:p>
            <a:pPr lvl="1" eaLnBrk="1" hangingPunct="1"/>
            <a:r>
              <a:rPr lang="zh-CN" altLang="en-US" sz="2800" dirty="0"/>
              <a:t>双人</a:t>
            </a:r>
          </a:p>
          <a:p>
            <a:pPr lvl="1" eaLnBrk="1" hangingPunct="1"/>
            <a:r>
              <a:rPr lang="zh-CN" altLang="en-US" sz="2800" dirty="0"/>
              <a:t>一人一步</a:t>
            </a:r>
          </a:p>
          <a:p>
            <a:pPr lvl="1" eaLnBrk="1" hangingPunct="1"/>
            <a:r>
              <a:rPr lang="zh-CN" altLang="en-US" sz="2800" dirty="0"/>
              <a:t>双方信息完备</a:t>
            </a:r>
          </a:p>
          <a:p>
            <a:pPr lvl="1" eaLnBrk="1" hangingPunct="1"/>
            <a:r>
              <a:rPr lang="zh-CN" altLang="en-US" sz="2800" dirty="0"/>
              <a:t>零和</a:t>
            </a:r>
          </a:p>
        </p:txBody>
      </p:sp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9393D7-DC8A-46AD-ADFD-B6346964ADF7}" type="slidenum">
              <a:rPr lang="en-US" altLang="zh-CN" smtClean="0">
                <a:ea typeface="黑体" pitchFamily="49" charset="-122"/>
              </a:rPr>
              <a:pPr/>
              <a:t>4</a:t>
            </a:fld>
            <a:endParaRPr lang="en-US" altLang="zh-CN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7E0F29-16B1-4338-897A-61E65F96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B15325-B493-4BF3-9F0B-AC785560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21E188-EF5F-4FAF-885F-92B393C0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1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5FAD96-7035-406F-A0C6-EB9EDE81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22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B4BB42-7998-46EC-AA48-A75529F1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2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F2E8BE-706E-48E5-9A10-6A044EFA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23A9DE-F937-4306-A43E-4E20E525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3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708BA7-88A0-460C-AE78-9407E071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7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B043E3-4094-415A-BE53-2F9F747C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5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A5E871-8AAF-4587-A781-F8E63F3A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分钱币问题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79B04BD-3048-47BC-9A44-D47A8821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对方先走</a:t>
            </a:r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E7A653-6DAD-43A8-930D-4B2D4B4C14ED}" type="slidenum">
              <a:rPr lang="en-US" altLang="zh-CN" smtClean="0">
                <a:ea typeface="黑体" pitchFamily="49" charset="-122"/>
              </a:rPr>
              <a:pPr/>
              <a:t>5</a:t>
            </a:fld>
            <a:endParaRPr lang="en-US" altLang="zh-CN">
              <a:ea typeface="黑体" pitchFamily="49" charset="-122"/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5248181" y="1397944"/>
            <a:ext cx="9717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7</a:t>
            </a:r>
            <a:r>
              <a:rPr lang="zh-CN" altLang="en-US" sz="2400" b="1" dirty="0"/>
              <a:t>）</a:t>
            </a: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3468200" y="2198044"/>
            <a:ext cx="121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6,1</a:t>
            </a:r>
            <a:r>
              <a:rPr lang="zh-CN" altLang="en-US" sz="2400" b="1"/>
              <a:t>）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5106500" y="2198044"/>
            <a:ext cx="121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5,2</a:t>
            </a:r>
            <a:r>
              <a:rPr lang="zh-CN" altLang="en-US" sz="2400" b="1"/>
              <a:t>）</a:t>
            </a: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7335350" y="2198044"/>
            <a:ext cx="121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4,3</a:t>
            </a:r>
            <a:r>
              <a:rPr lang="zh-CN" altLang="en-US" sz="2400" b="1"/>
              <a:t>）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2564520" y="3188644"/>
            <a:ext cx="14622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5,1,1</a:t>
            </a:r>
            <a:r>
              <a:rPr lang="zh-CN" altLang="en-US" sz="2400" b="1"/>
              <a:t>）</a:t>
            </a: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3993270" y="3226744"/>
            <a:ext cx="14622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4,2,1</a:t>
            </a:r>
            <a:r>
              <a:rPr lang="zh-CN" altLang="en-US" sz="2400" b="1"/>
              <a:t>）</a:t>
            </a:r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5898270" y="3245794"/>
            <a:ext cx="14622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3,2,2</a:t>
            </a:r>
            <a:r>
              <a:rPr lang="zh-CN" altLang="en-US" sz="2400" b="1"/>
              <a:t>）</a:t>
            </a:r>
          </a:p>
        </p:txBody>
      </p:sp>
      <p:sp>
        <p:nvSpPr>
          <p:cNvPr id="8204" name="Text Box 11"/>
          <p:cNvSpPr txBox="1">
            <a:spLocks noChangeArrowheads="1"/>
          </p:cNvSpPr>
          <p:nvPr/>
        </p:nvSpPr>
        <p:spPr bwMode="auto">
          <a:xfrm>
            <a:off x="8050920" y="3264844"/>
            <a:ext cx="14622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3,3,1</a:t>
            </a:r>
            <a:r>
              <a:rPr lang="zh-CN" altLang="en-US" sz="2400" b="1"/>
              <a:t>）</a:t>
            </a:r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3070542" y="4350694"/>
            <a:ext cx="1707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4,1,1,1</a:t>
            </a:r>
            <a:r>
              <a:rPr lang="zh-CN" altLang="en-US" sz="2400" b="1"/>
              <a:t>）</a:t>
            </a:r>
          </a:p>
        </p:txBody>
      </p:sp>
      <p:sp>
        <p:nvSpPr>
          <p:cNvPr id="8206" name="Text Box 13"/>
          <p:cNvSpPr txBox="1">
            <a:spLocks noChangeArrowheads="1"/>
          </p:cNvSpPr>
          <p:nvPr/>
        </p:nvSpPr>
        <p:spPr bwMode="auto">
          <a:xfrm>
            <a:off x="4823142" y="4407844"/>
            <a:ext cx="1707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3,2,1,1</a:t>
            </a:r>
            <a:r>
              <a:rPr lang="zh-CN" altLang="en-US" sz="2400" b="1" dirty="0"/>
              <a:t>）</a:t>
            </a:r>
          </a:p>
        </p:txBody>
      </p:sp>
      <p:sp>
        <p:nvSpPr>
          <p:cNvPr id="8207" name="Text Box 14"/>
          <p:cNvSpPr txBox="1">
            <a:spLocks noChangeArrowheads="1"/>
          </p:cNvSpPr>
          <p:nvPr/>
        </p:nvSpPr>
        <p:spPr bwMode="auto">
          <a:xfrm>
            <a:off x="6766242" y="4388794"/>
            <a:ext cx="1707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2,2,2,1</a:t>
            </a:r>
            <a:r>
              <a:rPr lang="zh-CN" altLang="en-US" sz="24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208" name="Text Box 15"/>
          <p:cNvSpPr txBox="1">
            <a:spLocks noChangeArrowheads="1"/>
          </p:cNvSpPr>
          <p:nvPr/>
        </p:nvSpPr>
        <p:spPr bwMode="auto">
          <a:xfrm>
            <a:off x="2871712" y="5207944"/>
            <a:ext cx="19527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3,1,1,1,1</a:t>
            </a:r>
            <a:r>
              <a:rPr lang="zh-CN" altLang="en-US" sz="2400" b="1"/>
              <a:t>）</a:t>
            </a:r>
          </a:p>
        </p:txBody>
      </p:sp>
      <p:sp>
        <p:nvSpPr>
          <p:cNvPr id="8209" name="Text Box 16"/>
          <p:cNvSpPr txBox="1">
            <a:spLocks noChangeArrowheads="1"/>
          </p:cNvSpPr>
          <p:nvPr/>
        </p:nvSpPr>
        <p:spPr bwMode="auto">
          <a:xfrm>
            <a:off x="5633962" y="5207944"/>
            <a:ext cx="19527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</a:rPr>
              <a:t>（</a:t>
            </a:r>
            <a:r>
              <a:rPr lang="en-US" altLang="zh-CN" sz="2400" b="1" dirty="0">
                <a:solidFill>
                  <a:srgbClr val="0070C0"/>
                </a:solidFill>
              </a:rPr>
              <a:t>2,2,1,1,1</a:t>
            </a:r>
            <a:r>
              <a:rPr lang="zh-CN" altLang="en-US" sz="2400" b="1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2653831" y="6122344"/>
            <a:ext cx="21980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2,1,1,1,1,1</a:t>
            </a:r>
            <a:r>
              <a:rPr lang="zh-CN" altLang="en-US" sz="2400" b="1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H="1">
            <a:off x="4133850" y="1790700"/>
            <a:ext cx="1447800" cy="381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5600700" y="1790700"/>
            <a:ext cx="57150" cy="381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>
            <a:off x="5715000" y="1771650"/>
            <a:ext cx="1924050" cy="381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333750" y="2609850"/>
            <a:ext cx="6477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4038600" y="2647950"/>
            <a:ext cx="762000" cy="59055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4895850" y="2647950"/>
            <a:ext cx="685800" cy="57150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5715000" y="2686050"/>
            <a:ext cx="952500" cy="571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7867650" y="2647950"/>
            <a:ext cx="97155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 flipH="1">
            <a:off x="5143500" y="2667000"/>
            <a:ext cx="2781300" cy="57150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3238500" y="3638550"/>
            <a:ext cx="571500" cy="666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352800" y="3638550"/>
            <a:ext cx="2152650" cy="7429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5010150" y="3619500"/>
            <a:ext cx="685800" cy="647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>
            <a:off x="6743700" y="3657600"/>
            <a:ext cx="857250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4" name="Line 32"/>
          <p:cNvSpPr>
            <a:spLocks noChangeShapeType="1"/>
          </p:cNvSpPr>
          <p:nvPr/>
        </p:nvSpPr>
        <p:spPr bwMode="auto">
          <a:xfrm flipH="1">
            <a:off x="5924550" y="3638550"/>
            <a:ext cx="2781300" cy="666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5772150" y="4876800"/>
            <a:ext cx="819150" cy="34290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 flipH="1">
            <a:off x="3924300" y="4819650"/>
            <a:ext cx="381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 flipH="1">
            <a:off x="3924300" y="5695950"/>
            <a:ext cx="19050" cy="419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229" name="Text Box 37"/>
          <p:cNvSpPr txBox="1">
            <a:spLocks noChangeArrowheads="1"/>
          </p:cNvSpPr>
          <p:nvPr/>
        </p:nvSpPr>
        <p:spPr bwMode="auto">
          <a:xfrm>
            <a:off x="7750314" y="5265094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</a:rPr>
              <a:t>我方必胜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8B7E8D-9396-4097-851C-B16EE6C3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1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3A4CD8-1894-4E18-8179-9CB981C9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3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3484D3-1716-4DFE-9BF6-2A99C73F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7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3FD227-5250-45C2-8B1E-87E04BC3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7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FAB16F-4722-4F9B-82FA-4ECBD115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0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53C33A-D58A-4D54-8AB2-943CABED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8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BBC08E-ED5B-4C9C-ADBB-AA44CB41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吴飞，人工智能导论：模型与算法，高等教育出版社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马少平，朱小燕，人工智能，清华大学出版社</a:t>
            </a:r>
            <a:endParaRPr lang="en-US" altLang="zh-CN" sz="2000" dirty="0"/>
          </a:p>
          <a:p>
            <a:r>
              <a:rPr lang="zh-CN" altLang="en-US" sz="2000" dirty="0"/>
              <a:t>李航，智能与计算，中国计算机学会通讯，</a:t>
            </a:r>
            <a:r>
              <a:rPr lang="en-US" altLang="zh-CN" sz="2000" dirty="0"/>
              <a:t>2019</a:t>
            </a:r>
            <a:r>
              <a:rPr lang="zh-CN" altLang="en-US" sz="2000" dirty="0"/>
              <a:t>年第一期</a:t>
            </a:r>
            <a:endParaRPr lang="en-US" altLang="zh-CN" sz="2000" dirty="0"/>
          </a:p>
          <a:p>
            <a:r>
              <a:rPr lang="zh-CN" altLang="en-US" sz="2000" dirty="0"/>
              <a:t>尼克，人工智能简史，人民邮电出版社</a:t>
            </a:r>
            <a:endParaRPr lang="en-US" altLang="zh-CN" sz="2000" dirty="0"/>
          </a:p>
          <a:p>
            <a:r>
              <a:rPr lang="en-US" altLang="zh-CN" sz="2000" dirty="0"/>
              <a:t>Bergen B., Louder Than Words: The New Science of How the Mind Makes Meaning, Basic Books, 2012</a:t>
            </a:r>
          </a:p>
          <a:p>
            <a:r>
              <a:rPr lang="en-US" altLang="zh-CN" sz="2000" dirty="0"/>
              <a:t>Stuart </a:t>
            </a:r>
            <a:r>
              <a:rPr lang="en-US" altLang="zh-CN" sz="2000" dirty="0" err="1"/>
              <a:t>J.Russell</a:t>
            </a:r>
            <a:r>
              <a:rPr lang="en-US" altLang="zh-CN" sz="2000" dirty="0"/>
              <a:t>, Peter </a:t>
            </a:r>
            <a:r>
              <a:rPr lang="en-US" altLang="zh-CN" sz="2000" dirty="0" err="1"/>
              <a:t>Norvig</a:t>
            </a:r>
            <a:r>
              <a:rPr lang="en-US" altLang="zh-CN" sz="2000" dirty="0"/>
              <a:t>. Artificial Intelligence: a Modern Approach, Third Edition. Pearson Education Limited. 2016. </a:t>
            </a:r>
            <a:endParaRPr lang="zh-CN" altLang="zh-CN" sz="2000" dirty="0"/>
          </a:p>
          <a:p>
            <a:r>
              <a:rPr lang="en-US" altLang="zh-CN" sz="2000" dirty="0"/>
              <a:t>Richard S. Sutton and Andrew G. </a:t>
            </a:r>
            <a:r>
              <a:rPr lang="en-US" altLang="zh-CN" sz="2000" dirty="0" err="1"/>
              <a:t>Barto</a:t>
            </a:r>
            <a:r>
              <a:rPr lang="en-US" altLang="zh-CN" sz="2000" dirty="0"/>
              <a:t>. Reinforcement Learning: An Introduction. Second Edition. MIT Press, 2018</a:t>
            </a:r>
            <a:endParaRPr lang="zh-CN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  <a:pPr>
                <a:spcAft>
                  <a:spcPts val="600"/>
                </a:spcAft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992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CC024-45AB-4B04-99B7-09905B06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DA49F-FC28-4448-A1CD-53D45CF8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FD7BB1-0B0F-4CF6-90B5-3CE10DCF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3D1B8B-AF4A-4B36-8A17-00BFC0BEABE1}"/>
              </a:ext>
            </a:extLst>
          </p:cNvPr>
          <p:cNvSpPr txBox="1"/>
          <p:nvPr/>
        </p:nvSpPr>
        <p:spPr>
          <a:xfrm>
            <a:off x="641445" y="365125"/>
            <a:ext cx="219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作业：</a:t>
            </a:r>
          </a:p>
        </p:txBody>
      </p:sp>
    </p:spTree>
    <p:extLst>
      <p:ext uri="{BB962C8B-B14F-4D97-AF65-F5344CB8AC3E}">
        <p14:creationId xmlns:p14="http://schemas.microsoft.com/office/powerpoint/2010/main" val="3176778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8B90A5-56C8-4350-B264-6125FB82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80505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极小极大过程</a:t>
            </a:r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0A21B8-5EBD-45B2-B26D-8773C75AFD4C}" type="slidenum">
              <a:rPr lang="en-US" altLang="zh-CN" smtClean="0">
                <a:ea typeface="黑体" pitchFamily="49" charset="-122"/>
              </a:rPr>
              <a:pPr/>
              <a:t>6</a:t>
            </a:fld>
            <a:endParaRPr lang="en-US" altLang="zh-CN">
              <a:ea typeface="黑体" pitchFamily="49" charset="-122"/>
            </a:endParaRPr>
          </a:p>
        </p:txBody>
      </p:sp>
      <p:sp>
        <p:nvSpPr>
          <p:cNvPr id="10267" name="Oval 35"/>
          <p:cNvSpPr>
            <a:spLocks noChangeArrowheads="1"/>
          </p:cNvSpPr>
          <p:nvPr/>
        </p:nvSpPr>
        <p:spPr bwMode="auto">
          <a:xfrm>
            <a:off x="28003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68" name="Oval 36"/>
          <p:cNvSpPr>
            <a:spLocks noChangeArrowheads="1"/>
          </p:cNvSpPr>
          <p:nvPr/>
        </p:nvSpPr>
        <p:spPr bwMode="auto">
          <a:xfrm>
            <a:off x="19240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69" name="Oval 3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0" name="Oval 3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1" name="Oval 3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2" name="Oval 4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3" name="Oval 41"/>
          <p:cNvSpPr>
            <a:spLocks noChangeArrowheads="1"/>
          </p:cNvSpPr>
          <p:nvPr/>
        </p:nvSpPr>
        <p:spPr bwMode="auto">
          <a:xfrm>
            <a:off x="6610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4" name="Oval 42"/>
          <p:cNvSpPr>
            <a:spLocks noChangeArrowheads="1"/>
          </p:cNvSpPr>
          <p:nvPr/>
        </p:nvSpPr>
        <p:spPr bwMode="auto">
          <a:xfrm>
            <a:off x="73914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5" name="Oval 43"/>
          <p:cNvSpPr>
            <a:spLocks noChangeArrowheads="1"/>
          </p:cNvSpPr>
          <p:nvPr/>
        </p:nvSpPr>
        <p:spPr bwMode="auto">
          <a:xfrm>
            <a:off x="81724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6" name="Oval 44"/>
          <p:cNvSpPr>
            <a:spLocks noChangeArrowheads="1"/>
          </p:cNvSpPr>
          <p:nvPr/>
        </p:nvSpPr>
        <p:spPr bwMode="auto">
          <a:xfrm>
            <a:off x="9201150" y="40957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7" name="Rectangle 45"/>
          <p:cNvSpPr>
            <a:spLocks noChangeArrowheads="1"/>
          </p:cNvSpPr>
          <p:nvPr/>
        </p:nvSpPr>
        <p:spPr bwMode="auto">
          <a:xfrm>
            <a:off x="27432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8" name="Rectangle 46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79" name="Rectangle 47"/>
          <p:cNvSpPr>
            <a:spLocks noChangeArrowheads="1"/>
          </p:cNvSpPr>
          <p:nvPr/>
        </p:nvSpPr>
        <p:spPr bwMode="auto">
          <a:xfrm>
            <a:off x="61150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0" name="Rectangle 48"/>
          <p:cNvSpPr>
            <a:spLocks noChangeArrowheads="1"/>
          </p:cNvSpPr>
          <p:nvPr/>
        </p:nvSpPr>
        <p:spPr bwMode="auto">
          <a:xfrm>
            <a:off x="77533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1" name="Oval 49"/>
          <p:cNvSpPr>
            <a:spLocks noChangeArrowheads="1"/>
          </p:cNvSpPr>
          <p:nvPr/>
        </p:nvSpPr>
        <p:spPr bwMode="auto">
          <a:xfrm>
            <a:off x="3695700" y="1885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2" name="Oval 50"/>
          <p:cNvSpPr>
            <a:spLocks noChangeArrowheads="1"/>
          </p:cNvSpPr>
          <p:nvPr/>
        </p:nvSpPr>
        <p:spPr bwMode="auto">
          <a:xfrm>
            <a:off x="7048500" y="1866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3" name="Rectangle 51"/>
          <p:cNvSpPr>
            <a:spLocks noChangeArrowheads="1"/>
          </p:cNvSpPr>
          <p:nvPr/>
        </p:nvSpPr>
        <p:spPr bwMode="auto">
          <a:xfrm>
            <a:off x="5429250" y="1047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4" name="Line 52"/>
          <p:cNvSpPr>
            <a:spLocks noChangeShapeType="1"/>
          </p:cNvSpPr>
          <p:nvPr/>
        </p:nvSpPr>
        <p:spPr bwMode="auto">
          <a:xfrm flipH="1">
            <a:off x="3905250" y="1371600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5" name="Line 53"/>
          <p:cNvSpPr>
            <a:spLocks noChangeShapeType="1"/>
          </p:cNvSpPr>
          <p:nvPr/>
        </p:nvSpPr>
        <p:spPr bwMode="auto">
          <a:xfrm>
            <a:off x="5543550" y="1390650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6" name="Line 54"/>
          <p:cNvSpPr>
            <a:spLocks noChangeShapeType="1"/>
          </p:cNvSpPr>
          <p:nvPr/>
        </p:nvSpPr>
        <p:spPr bwMode="auto">
          <a:xfrm flipH="1">
            <a:off x="2876550" y="2152650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7" name="Line 55"/>
          <p:cNvSpPr>
            <a:spLocks noChangeShapeType="1"/>
          </p:cNvSpPr>
          <p:nvPr/>
        </p:nvSpPr>
        <p:spPr bwMode="auto">
          <a:xfrm>
            <a:off x="3752850" y="2171700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8" name="Line 56"/>
          <p:cNvSpPr>
            <a:spLocks noChangeShapeType="1"/>
          </p:cNvSpPr>
          <p:nvPr/>
        </p:nvSpPr>
        <p:spPr bwMode="auto">
          <a:xfrm flipH="1">
            <a:off x="6229350" y="2114550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89" name="Line 57"/>
          <p:cNvSpPr>
            <a:spLocks noChangeShapeType="1"/>
          </p:cNvSpPr>
          <p:nvPr/>
        </p:nvSpPr>
        <p:spPr bwMode="auto">
          <a:xfrm>
            <a:off x="7181850" y="2152650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0" name="Line 58"/>
          <p:cNvSpPr>
            <a:spLocks noChangeShapeType="1"/>
          </p:cNvSpPr>
          <p:nvPr/>
        </p:nvSpPr>
        <p:spPr bwMode="auto">
          <a:xfrm flipH="1">
            <a:off x="2095500" y="3105150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1" name="Line 59"/>
          <p:cNvSpPr>
            <a:spLocks noChangeShapeType="1"/>
          </p:cNvSpPr>
          <p:nvPr/>
        </p:nvSpPr>
        <p:spPr bwMode="auto">
          <a:xfrm>
            <a:off x="2857500" y="3143250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2" name="Line 60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3" name="Line 61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4" name="Line 62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5" name="Line 63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6" name="Line 64"/>
          <p:cNvSpPr>
            <a:spLocks noChangeShapeType="1"/>
          </p:cNvSpPr>
          <p:nvPr/>
        </p:nvSpPr>
        <p:spPr bwMode="auto">
          <a:xfrm>
            <a:off x="6248400" y="3086100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7" name="Line 65"/>
          <p:cNvSpPr>
            <a:spLocks noChangeShapeType="1"/>
          </p:cNvSpPr>
          <p:nvPr/>
        </p:nvSpPr>
        <p:spPr bwMode="auto">
          <a:xfrm>
            <a:off x="6248400" y="3086100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8" name="Line 66"/>
          <p:cNvSpPr>
            <a:spLocks noChangeShapeType="1"/>
          </p:cNvSpPr>
          <p:nvPr/>
        </p:nvSpPr>
        <p:spPr bwMode="auto">
          <a:xfrm>
            <a:off x="7924800" y="3105150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99" name="Line 67"/>
          <p:cNvSpPr>
            <a:spLocks noChangeShapeType="1"/>
          </p:cNvSpPr>
          <p:nvPr/>
        </p:nvSpPr>
        <p:spPr bwMode="auto">
          <a:xfrm>
            <a:off x="7962900" y="3124200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0" name="Line 68"/>
          <p:cNvSpPr>
            <a:spLocks noChangeShapeType="1"/>
          </p:cNvSpPr>
          <p:nvPr/>
        </p:nvSpPr>
        <p:spPr bwMode="auto">
          <a:xfrm flipH="1">
            <a:off x="1885950" y="4438650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1" name="Line 69"/>
          <p:cNvSpPr>
            <a:spLocks noChangeShapeType="1"/>
          </p:cNvSpPr>
          <p:nvPr/>
        </p:nvSpPr>
        <p:spPr bwMode="auto">
          <a:xfrm>
            <a:off x="2024703" y="4463103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2" name="Line 70"/>
          <p:cNvSpPr>
            <a:spLocks noChangeShapeType="1"/>
          </p:cNvSpPr>
          <p:nvPr/>
        </p:nvSpPr>
        <p:spPr bwMode="auto">
          <a:xfrm flipH="1">
            <a:off x="2711355" y="4438650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3" name="Line 71"/>
          <p:cNvSpPr>
            <a:spLocks noChangeShapeType="1"/>
          </p:cNvSpPr>
          <p:nvPr/>
        </p:nvSpPr>
        <p:spPr bwMode="auto">
          <a:xfrm>
            <a:off x="2952750" y="4438650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4" name="Line 72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5" name="Line 73"/>
          <p:cNvSpPr>
            <a:spLocks noChangeShapeType="1"/>
          </p:cNvSpPr>
          <p:nvPr/>
        </p:nvSpPr>
        <p:spPr bwMode="auto">
          <a:xfrm flipH="1">
            <a:off x="3981450" y="4419600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6" name="Line 74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7" name="Line 75"/>
          <p:cNvSpPr>
            <a:spLocks noChangeShapeType="1"/>
          </p:cNvSpPr>
          <p:nvPr/>
        </p:nvSpPr>
        <p:spPr bwMode="auto">
          <a:xfrm>
            <a:off x="4476750" y="4438650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8" name="Line 76"/>
          <p:cNvSpPr>
            <a:spLocks noChangeShapeType="1"/>
          </p:cNvSpPr>
          <p:nvPr/>
        </p:nvSpPr>
        <p:spPr bwMode="auto">
          <a:xfrm flipH="1">
            <a:off x="5208896" y="4381501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09" name="Line 77"/>
          <p:cNvSpPr>
            <a:spLocks noChangeShapeType="1"/>
          </p:cNvSpPr>
          <p:nvPr/>
        </p:nvSpPr>
        <p:spPr bwMode="auto">
          <a:xfrm>
            <a:off x="5219700" y="4381501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0" name="Line 78"/>
          <p:cNvSpPr>
            <a:spLocks noChangeShapeType="1"/>
          </p:cNvSpPr>
          <p:nvPr/>
        </p:nvSpPr>
        <p:spPr bwMode="auto">
          <a:xfrm>
            <a:off x="5238751" y="4381501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1" name="Line 79"/>
          <p:cNvSpPr>
            <a:spLocks noChangeShapeType="1"/>
          </p:cNvSpPr>
          <p:nvPr/>
        </p:nvSpPr>
        <p:spPr bwMode="auto">
          <a:xfrm>
            <a:off x="5981700" y="4362451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2" name="Line 80"/>
          <p:cNvSpPr>
            <a:spLocks noChangeShapeType="1"/>
          </p:cNvSpPr>
          <p:nvPr/>
        </p:nvSpPr>
        <p:spPr bwMode="auto">
          <a:xfrm>
            <a:off x="6000750" y="4381500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3" name="Line 81"/>
          <p:cNvSpPr>
            <a:spLocks noChangeShapeType="1"/>
          </p:cNvSpPr>
          <p:nvPr/>
        </p:nvSpPr>
        <p:spPr bwMode="auto">
          <a:xfrm>
            <a:off x="6781801" y="4419601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4" name="Line 82"/>
          <p:cNvSpPr>
            <a:spLocks noChangeShapeType="1"/>
          </p:cNvSpPr>
          <p:nvPr/>
        </p:nvSpPr>
        <p:spPr bwMode="auto">
          <a:xfrm>
            <a:off x="6800850" y="4419601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5" name="Line 83"/>
          <p:cNvSpPr>
            <a:spLocks noChangeShapeType="1"/>
          </p:cNvSpPr>
          <p:nvPr/>
        </p:nvSpPr>
        <p:spPr bwMode="auto">
          <a:xfrm>
            <a:off x="6819900" y="4400551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6" name="Line 84"/>
          <p:cNvSpPr>
            <a:spLocks noChangeShapeType="1"/>
          </p:cNvSpPr>
          <p:nvPr/>
        </p:nvSpPr>
        <p:spPr bwMode="auto">
          <a:xfrm>
            <a:off x="7543800" y="4419601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7" name="Line 85"/>
          <p:cNvSpPr>
            <a:spLocks noChangeShapeType="1"/>
          </p:cNvSpPr>
          <p:nvPr/>
        </p:nvSpPr>
        <p:spPr bwMode="auto">
          <a:xfrm>
            <a:off x="7590146" y="4430404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8" name="Line 86"/>
          <p:cNvSpPr>
            <a:spLocks noChangeShapeType="1"/>
          </p:cNvSpPr>
          <p:nvPr/>
        </p:nvSpPr>
        <p:spPr bwMode="auto">
          <a:xfrm>
            <a:off x="8330252" y="4405953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19" name="Line 87"/>
          <p:cNvSpPr>
            <a:spLocks noChangeShapeType="1"/>
          </p:cNvSpPr>
          <p:nvPr/>
        </p:nvSpPr>
        <p:spPr bwMode="auto">
          <a:xfrm>
            <a:off x="8343900" y="4400551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20" name="Line 88"/>
          <p:cNvSpPr>
            <a:spLocks noChangeShapeType="1"/>
          </p:cNvSpPr>
          <p:nvPr/>
        </p:nvSpPr>
        <p:spPr bwMode="auto">
          <a:xfrm>
            <a:off x="9353550" y="4381501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21" name="Line 89"/>
          <p:cNvSpPr>
            <a:spLocks noChangeShapeType="1"/>
          </p:cNvSpPr>
          <p:nvPr/>
        </p:nvSpPr>
        <p:spPr bwMode="auto">
          <a:xfrm>
            <a:off x="9372601" y="4381501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3931" name="Text Box 91"/>
          <p:cNvSpPr txBox="1">
            <a:spLocks noChangeArrowheads="1"/>
          </p:cNvSpPr>
          <p:nvPr/>
        </p:nvSpPr>
        <p:spPr bwMode="auto">
          <a:xfrm>
            <a:off x="2193632" y="40927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63932" name="Text Box 92"/>
          <p:cNvSpPr txBox="1">
            <a:spLocks noChangeArrowheads="1"/>
          </p:cNvSpPr>
          <p:nvPr/>
        </p:nvSpPr>
        <p:spPr bwMode="auto">
          <a:xfrm>
            <a:off x="3012038" y="409272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33" name="Text Box 93"/>
          <p:cNvSpPr txBox="1">
            <a:spLocks noChangeArrowheads="1"/>
          </p:cNvSpPr>
          <p:nvPr/>
        </p:nvSpPr>
        <p:spPr bwMode="auto">
          <a:xfrm>
            <a:off x="3870032" y="40355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3</a:t>
            </a:r>
          </a:p>
        </p:txBody>
      </p:sp>
      <p:sp>
        <p:nvSpPr>
          <p:cNvPr id="163934" name="Text Box 94"/>
          <p:cNvSpPr txBox="1">
            <a:spLocks noChangeArrowheads="1"/>
          </p:cNvSpPr>
          <p:nvPr/>
        </p:nvSpPr>
        <p:spPr bwMode="auto">
          <a:xfrm>
            <a:off x="4478888" y="405462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35" name="Text Box 95"/>
          <p:cNvSpPr txBox="1">
            <a:spLocks noChangeArrowheads="1"/>
          </p:cNvSpPr>
          <p:nvPr/>
        </p:nvSpPr>
        <p:spPr bwMode="auto">
          <a:xfrm>
            <a:off x="5240888" y="394032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36" name="Text Box 96"/>
          <p:cNvSpPr txBox="1">
            <a:spLocks noChangeArrowheads="1"/>
          </p:cNvSpPr>
          <p:nvPr/>
        </p:nvSpPr>
        <p:spPr bwMode="auto">
          <a:xfrm>
            <a:off x="5964788" y="392127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-2</a:t>
            </a:r>
          </a:p>
        </p:txBody>
      </p:sp>
      <p:sp>
        <p:nvSpPr>
          <p:cNvPr id="163937" name="Text Box 97"/>
          <p:cNvSpPr txBox="1">
            <a:spLocks noChangeArrowheads="1"/>
          </p:cNvSpPr>
          <p:nvPr/>
        </p:nvSpPr>
        <p:spPr bwMode="auto">
          <a:xfrm>
            <a:off x="6803732" y="39784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1</a:t>
            </a:r>
          </a:p>
        </p:txBody>
      </p:sp>
      <p:sp>
        <p:nvSpPr>
          <p:cNvPr id="163938" name="Text Box 98"/>
          <p:cNvSpPr txBox="1">
            <a:spLocks noChangeArrowheads="1"/>
          </p:cNvSpPr>
          <p:nvPr/>
        </p:nvSpPr>
        <p:spPr bwMode="auto">
          <a:xfrm>
            <a:off x="7507838" y="384507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39" name="Text Box 99"/>
          <p:cNvSpPr txBox="1">
            <a:spLocks noChangeArrowheads="1"/>
          </p:cNvSpPr>
          <p:nvPr/>
        </p:nvSpPr>
        <p:spPr bwMode="auto">
          <a:xfrm>
            <a:off x="8403932" y="38831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6</a:t>
            </a:r>
          </a:p>
        </p:txBody>
      </p:sp>
      <p:sp>
        <p:nvSpPr>
          <p:cNvPr id="163940" name="Text Box 100"/>
          <p:cNvSpPr txBox="1">
            <a:spLocks noChangeArrowheads="1"/>
          </p:cNvSpPr>
          <p:nvPr/>
        </p:nvSpPr>
        <p:spPr bwMode="auto">
          <a:xfrm>
            <a:off x="9393788" y="390222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41" name="Text Box 101"/>
          <p:cNvSpPr txBox="1">
            <a:spLocks noChangeArrowheads="1"/>
          </p:cNvSpPr>
          <p:nvPr/>
        </p:nvSpPr>
        <p:spPr bwMode="auto">
          <a:xfrm>
            <a:off x="3031832" y="27020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63942" name="Text Box 102"/>
          <p:cNvSpPr txBox="1">
            <a:spLocks noChangeArrowheads="1"/>
          </p:cNvSpPr>
          <p:nvPr/>
        </p:nvSpPr>
        <p:spPr bwMode="auto">
          <a:xfrm>
            <a:off x="4746332" y="27020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3</a:t>
            </a:r>
          </a:p>
        </p:txBody>
      </p:sp>
      <p:sp>
        <p:nvSpPr>
          <p:cNvPr id="163943" name="Text Box 103"/>
          <p:cNvSpPr txBox="1">
            <a:spLocks noChangeArrowheads="1"/>
          </p:cNvSpPr>
          <p:nvPr/>
        </p:nvSpPr>
        <p:spPr bwMode="auto">
          <a:xfrm>
            <a:off x="6403682" y="27211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1</a:t>
            </a:r>
          </a:p>
        </p:txBody>
      </p:sp>
      <p:sp>
        <p:nvSpPr>
          <p:cNvPr id="163944" name="Text Box 104"/>
          <p:cNvSpPr txBox="1">
            <a:spLocks noChangeArrowheads="1"/>
          </p:cNvSpPr>
          <p:nvPr/>
        </p:nvSpPr>
        <p:spPr bwMode="auto">
          <a:xfrm>
            <a:off x="8061032" y="27211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6</a:t>
            </a: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4022432" y="18448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63946" name="Text Box 106"/>
          <p:cNvSpPr txBox="1">
            <a:spLocks noChangeArrowheads="1"/>
          </p:cNvSpPr>
          <p:nvPr/>
        </p:nvSpPr>
        <p:spPr bwMode="auto">
          <a:xfrm>
            <a:off x="7318082" y="17114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1</a:t>
            </a:r>
          </a:p>
        </p:txBody>
      </p:sp>
      <p:sp>
        <p:nvSpPr>
          <p:cNvPr id="163947" name="Text Box 107"/>
          <p:cNvSpPr txBox="1">
            <a:spLocks noChangeArrowheads="1"/>
          </p:cNvSpPr>
          <p:nvPr/>
        </p:nvSpPr>
        <p:spPr bwMode="auto">
          <a:xfrm>
            <a:off x="5755982" y="9875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1</a:t>
            </a:r>
          </a:p>
        </p:txBody>
      </p:sp>
      <p:sp>
        <p:nvSpPr>
          <p:cNvPr id="163948" name="Line 108"/>
          <p:cNvSpPr>
            <a:spLocks noChangeShapeType="1"/>
          </p:cNvSpPr>
          <p:nvPr/>
        </p:nvSpPr>
        <p:spPr bwMode="auto">
          <a:xfrm>
            <a:off x="6267450" y="1314450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3949" name="Text Box 109"/>
          <p:cNvSpPr txBox="1">
            <a:spLocks noChangeArrowheads="1"/>
          </p:cNvSpPr>
          <p:nvPr/>
        </p:nvSpPr>
        <p:spPr bwMode="auto">
          <a:xfrm>
            <a:off x="8458141" y="10074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/>
              <a:t>极大</a:t>
            </a:r>
          </a:p>
        </p:txBody>
      </p:sp>
      <p:sp>
        <p:nvSpPr>
          <p:cNvPr id="163950" name="Text Box 110"/>
          <p:cNvSpPr txBox="1">
            <a:spLocks noChangeArrowheads="1"/>
          </p:cNvSpPr>
          <p:nvPr/>
        </p:nvSpPr>
        <p:spPr bwMode="auto">
          <a:xfrm>
            <a:off x="8553391" y="18075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/>
              <a:t>极小</a:t>
            </a:r>
          </a:p>
        </p:txBody>
      </p:sp>
      <p:sp>
        <p:nvSpPr>
          <p:cNvPr id="163952" name="Freeform 112"/>
          <p:cNvSpPr>
            <a:spLocks/>
          </p:cNvSpPr>
          <p:nvPr/>
        </p:nvSpPr>
        <p:spPr bwMode="auto">
          <a:xfrm>
            <a:off x="3714750" y="3562350"/>
            <a:ext cx="3409950" cy="2609850"/>
          </a:xfrm>
          <a:custGeom>
            <a:avLst/>
            <a:gdLst>
              <a:gd name="T0" fmla="*/ 2147483647 w 2148"/>
              <a:gd name="T1" fmla="*/ 2147483647 h 1644"/>
              <a:gd name="T2" fmla="*/ 2147483647 w 2148"/>
              <a:gd name="T3" fmla="*/ 2147483647 h 1644"/>
              <a:gd name="T4" fmla="*/ 2147483647 w 2148"/>
              <a:gd name="T5" fmla="*/ 2147483647 h 1644"/>
              <a:gd name="T6" fmla="*/ 2147483647 w 2148"/>
              <a:gd name="T7" fmla="*/ 0 h 1644"/>
              <a:gd name="T8" fmla="*/ 2147483647 w 2148"/>
              <a:gd name="T9" fmla="*/ 0 h 1644"/>
              <a:gd name="T10" fmla="*/ 2147483647 w 2148"/>
              <a:gd name="T11" fmla="*/ 2147483647 h 1644"/>
              <a:gd name="T12" fmla="*/ 2147483647 w 2148"/>
              <a:gd name="T13" fmla="*/ 2147483647 h 1644"/>
              <a:gd name="T14" fmla="*/ 2147483647 w 2148"/>
              <a:gd name="T15" fmla="*/ 2147483647 h 1644"/>
              <a:gd name="T16" fmla="*/ 2147483647 w 2148"/>
              <a:gd name="T17" fmla="*/ 2147483647 h 1644"/>
              <a:gd name="T18" fmla="*/ 2147483647 w 2148"/>
              <a:gd name="T19" fmla="*/ 2147483647 h 1644"/>
              <a:gd name="T20" fmla="*/ 2147483647 w 2148"/>
              <a:gd name="T21" fmla="*/ 2147483647 h 1644"/>
              <a:gd name="T22" fmla="*/ 2147483647 w 2148"/>
              <a:gd name="T23" fmla="*/ 2147483647 h 1644"/>
              <a:gd name="T24" fmla="*/ 2147483647 w 2148"/>
              <a:gd name="T25" fmla="*/ 2147483647 h 1644"/>
              <a:gd name="T26" fmla="*/ 2147483647 w 2148"/>
              <a:gd name="T27" fmla="*/ 2147483647 h 1644"/>
              <a:gd name="T28" fmla="*/ 2147483647 w 2148"/>
              <a:gd name="T29" fmla="*/ 2147483647 h 1644"/>
              <a:gd name="T30" fmla="*/ 2147483647 w 2148"/>
              <a:gd name="T31" fmla="*/ 2147483647 h 1644"/>
              <a:gd name="T32" fmla="*/ 2147483647 w 2148"/>
              <a:gd name="T33" fmla="*/ 2147483647 h 1644"/>
              <a:gd name="T34" fmla="*/ 2147483647 w 2148"/>
              <a:gd name="T35" fmla="*/ 2147483647 h 1644"/>
              <a:gd name="T36" fmla="*/ 0 w 2148"/>
              <a:gd name="T37" fmla="*/ 2147483647 h 1644"/>
              <a:gd name="T38" fmla="*/ 2147483647 w 2148"/>
              <a:gd name="T39" fmla="*/ 2147483647 h 1644"/>
              <a:gd name="T40" fmla="*/ 2147483647 w 2148"/>
              <a:gd name="T41" fmla="*/ 2147483647 h 1644"/>
              <a:gd name="T42" fmla="*/ 2147483647 w 2148"/>
              <a:gd name="T43" fmla="*/ 2147483647 h 1644"/>
              <a:gd name="T44" fmla="*/ 2147483647 w 2148"/>
              <a:gd name="T45" fmla="*/ 2147483647 h 164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48"/>
              <a:gd name="T70" fmla="*/ 0 h 1644"/>
              <a:gd name="T71" fmla="*/ 2148 w 2148"/>
              <a:gd name="T72" fmla="*/ 1644 h 164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48" h="1644">
                <a:moveTo>
                  <a:pt x="360" y="168"/>
                </a:moveTo>
                <a:lnTo>
                  <a:pt x="504" y="60"/>
                </a:lnTo>
                <a:lnTo>
                  <a:pt x="672" y="24"/>
                </a:lnTo>
                <a:lnTo>
                  <a:pt x="960" y="0"/>
                </a:lnTo>
                <a:lnTo>
                  <a:pt x="1104" y="0"/>
                </a:lnTo>
                <a:lnTo>
                  <a:pt x="1272" y="36"/>
                </a:lnTo>
                <a:lnTo>
                  <a:pt x="1524" y="192"/>
                </a:lnTo>
                <a:lnTo>
                  <a:pt x="1680" y="480"/>
                </a:lnTo>
                <a:lnTo>
                  <a:pt x="1716" y="540"/>
                </a:lnTo>
                <a:lnTo>
                  <a:pt x="1872" y="696"/>
                </a:lnTo>
                <a:lnTo>
                  <a:pt x="1992" y="864"/>
                </a:lnTo>
                <a:lnTo>
                  <a:pt x="2088" y="996"/>
                </a:lnTo>
                <a:lnTo>
                  <a:pt x="2148" y="1080"/>
                </a:lnTo>
                <a:lnTo>
                  <a:pt x="2148" y="1392"/>
                </a:lnTo>
                <a:lnTo>
                  <a:pt x="2076" y="1608"/>
                </a:lnTo>
                <a:lnTo>
                  <a:pt x="1092" y="1596"/>
                </a:lnTo>
                <a:lnTo>
                  <a:pt x="336" y="1644"/>
                </a:lnTo>
                <a:lnTo>
                  <a:pt x="24" y="1560"/>
                </a:lnTo>
                <a:lnTo>
                  <a:pt x="0" y="1296"/>
                </a:lnTo>
                <a:lnTo>
                  <a:pt x="12" y="840"/>
                </a:lnTo>
                <a:lnTo>
                  <a:pt x="192" y="636"/>
                </a:lnTo>
                <a:lnTo>
                  <a:pt x="360" y="456"/>
                </a:lnTo>
                <a:lnTo>
                  <a:pt x="360" y="168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44" name="Text Box 113"/>
          <p:cNvSpPr txBox="1">
            <a:spLocks noChangeArrowheads="1"/>
          </p:cNvSpPr>
          <p:nvPr/>
        </p:nvSpPr>
        <p:spPr bwMode="auto">
          <a:xfrm>
            <a:off x="2362200" y="2571751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a</a:t>
            </a:r>
          </a:p>
        </p:txBody>
      </p:sp>
      <p:sp>
        <p:nvSpPr>
          <p:cNvPr id="10345" name="Text Box 114"/>
          <p:cNvSpPr txBox="1">
            <a:spLocks noChangeArrowheads="1"/>
          </p:cNvSpPr>
          <p:nvPr/>
        </p:nvSpPr>
        <p:spPr bwMode="auto">
          <a:xfrm>
            <a:off x="3295650" y="1619251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b</a:t>
            </a:r>
          </a:p>
        </p:txBody>
      </p:sp>
      <p:sp>
        <p:nvSpPr>
          <p:cNvPr id="10348" name="Oval 11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49" name="Oval 11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0" name="Oval 11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1" name="Oval 12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2" name="Rectangle 121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3" name="Line 122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4" name="Line 123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5" name="Line 124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6" name="Line 125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7" name="Line 126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8" name="Line 127"/>
          <p:cNvSpPr>
            <a:spLocks noChangeShapeType="1"/>
          </p:cNvSpPr>
          <p:nvPr/>
        </p:nvSpPr>
        <p:spPr bwMode="auto">
          <a:xfrm flipH="1">
            <a:off x="3980598" y="4419600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59" name="Line 128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60" name="Line 129"/>
          <p:cNvSpPr>
            <a:spLocks noChangeShapeType="1"/>
          </p:cNvSpPr>
          <p:nvPr/>
        </p:nvSpPr>
        <p:spPr bwMode="auto">
          <a:xfrm>
            <a:off x="4476750" y="4438651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793875" y="5253315"/>
            <a:ext cx="241300" cy="369332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2136775" y="52071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5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2484439" y="505105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30892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3</a:t>
            </a: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auto">
          <a:xfrm>
            <a:off x="34321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3</a:t>
            </a:r>
          </a:p>
        </p:txBody>
      </p:sp>
      <p:sp>
        <p:nvSpPr>
          <p:cNvPr id="10250" name="Text Box 18"/>
          <p:cNvSpPr txBox="1">
            <a:spLocks noChangeArrowheads="1"/>
          </p:cNvSpPr>
          <p:nvPr/>
        </p:nvSpPr>
        <p:spPr bwMode="auto">
          <a:xfrm>
            <a:off x="3779839" y="51082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0251" name="Text Box 19"/>
          <p:cNvSpPr txBox="1">
            <a:spLocks noChangeArrowheads="1"/>
          </p:cNvSpPr>
          <p:nvPr/>
        </p:nvSpPr>
        <p:spPr bwMode="auto">
          <a:xfrm>
            <a:off x="4370389" y="5283351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0252" name="Text Box 20"/>
          <p:cNvSpPr txBox="1">
            <a:spLocks noChangeArrowheads="1"/>
          </p:cNvSpPr>
          <p:nvPr/>
        </p:nvSpPr>
        <p:spPr bwMode="auto">
          <a:xfrm>
            <a:off x="4694239" y="5292876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2</a:t>
            </a:r>
          </a:p>
        </p:txBody>
      </p:sp>
      <p:sp>
        <p:nvSpPr>
          <p:cNvPr id="10253" name="Text Box 21"/>
          <p:cNvSpPr txBox="1">
            <a:spLocks noChangeArrowheads="1"/>
          </p:cNvSpPr>
          <p:nvPr/>
        </p:nvSpPr>
        <p:spPr bwMode="auto">
          <a:xfrm>
            <a:off x="5089525" y="531192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2</a:t>
            </a:r>
          </a:p>
        </p:txBody>
      </p:sp>
      <p:sp>
        <p:nvSpPr>
          <p:cNvPr id="10254" name="Text Box 22"/>
          <p:cNvSpPr txBox="1">
            <a:spLocks noChangeArrowheads="1"/>
          </p:cNvSpPr>
          <p:nvPr/>
        </p:nvSpPr>
        <p:spPr bwMode="auto">
          <a:xfrm>
            <a:off x="5418139" y="51463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594677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0256" name="Text Box 24"/>
          <p:cNvSpPr txBox="1">
            <a:spLocks noChangeArrowheads="1"/>
          </p:cNvSpPr>
          <p:nvPr/>
        </p:nvSpPr>
        <p:spPr bwMode="auto">
          <a:xfrm>
            <a:off x="6275389" y="51463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-2</a:t>
            </a:r>
          </a:p>
        </p:txBody>
      </p:sp>
      <p:sp>
        <p:nvSpPr>
          <p:cNvPr id="10257" name="Text Box 25"/>
          <p:cNvSpPr txBox="1">
            <a:spLocks noChangeArrowheads="1"/>
          </p:cNvSpPr>
          <p:nvPr/>
        </p:nvSpPr>
        <p:spPr bwMode="auto">
          <a:xfrm>
            <a:off x="68294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3</a:t>
            </a:r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714692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5</a:t>
            </a:r>
          </a:p>
        </p:txBody>
      </p:sp>
      <p:sp>
        <p:nvSpPr>
          <p:cNvPr id="10259" name="Text Box 27"/>
          <p:cNvSpPr txBox="1">
            <a:spLocks noChangeArrowheads="1"/>
          </p:cNvSpPr>
          <p:nvPr/>
        </p:nvSpPr>
        <p:spPr bwMode="auto">
          <a:xfrm>
            <a:off x="74564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4</a:t>
            </a:r>
          </a:p>
        </p:txBody>
      </p:sp>
      <p:sp>
        <p:nvSpPr>
          <p:cNvPr id="10260" name="Text Box 28"/>
          <p:cNvSpPr txBox="1">
            <a:spLocks noChangeArrowheads="1"/>
          </p:cNvSpPr>
          <p:nvPr/>
        </p:nvSpPr>
        <p:spPr bwMode="auto">
          <a:xfrm>
            <a:off x="7823200" y="53214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1</a:t>
            </a:r>
          </a:p>
        </p:txBody>
      </p:sp>
      <p:sp>
        <p:nvSpPr>
          <p:cNvPr id="10261" name="Text Box 29"/>
          <p:cNvSpPr txBox="1">
            <a:spLocks noChangeArrowheads="1"/>
          </p:cNvSpPr>
          <p:nvPr/>
        </p:nvSpPr>
        <p:spPr bwMode="auto">
          <a:xfrm>
            <a:off x="8180389" y="516535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0262" name="Text Box 30"/>
          <p:cNvSpPr txBox="1">
            <a:spLocks noChangeArrowheads="1"/>
          </p:cNvSpPr>
          <p:nvPr/>
        </p:nvSpPr>
        <p:spPr bwMode="auto">
          <a:xfrm>
            <a:off x="87090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0263" name="Text Box 31"/>
          <p:cNvSpPr txBox="1">
            <a:spLocks noChangeArrowheads="1"/>
          </p:cNvSpPr>
          <p:nvPr/>
        </p:nvSpPr>
        <p:spPr bwMode="auto">
          <a:xfrm>
            <a:off x="9037639" y="534050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6</a:t>
            </a:r>
          </a:p>
        </p:txBody>
      </p:sp>
      <p:sp>
        <p:nvSpPr>
          <p:cNvPr id="10264" name="Text Box 32"/>
          <p:cNvSpPr txBox="1">
            <a:spLocks noChangeArrowheads="1"/>
          </p:cNvSpPr>
          <p:nvPr/>
        </p:nvSpPr>
        <p:spPr bwMode="auto">
          <a:xfrm>
            <a:off x="93995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8</a:t>
            </a:r>
          </a:p>
        </p:txBody>
      </p:sp>
      <p:sp>
        <p:nvSpPr>
          <p:cNvPr id="10265" name="Text Box 33"/>
          <p:cNvSpPr txBox="1">
            <a:spLocks noChangeArrowheads="1"/>
          </p:cNvSpPr>
          <p:nvPr/>
        </p:nvSpPr>
        <p:spPr bwMode="auto">
          <a:xfrm>
            <a:off x="972343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9</a:t>
            </a:r>
          </a:p>
        </p:txBody>
      </p:sp>
      <p:sp>
        <p:nvSpPr>
          <p:cNvPr id="10266" name="Text Box 34"/>
          <p:cNvSpPr txBox="1">
            <a:spLocks noChangeArrowheads="1"/>
          </p:cNvSpPr>
          <p:nvPr/>
        </p:nvSpPr>
        <p:spPr bwMode="auto">
          <a:xfrm>
            <a:off x="10074276" y="512725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-3</a:t>
            </a:r>
          </a:p>
        </p:txBody>
      </p:sp>
      <p:sp>
        <p:nvSpPr>
          <p:cNvPr id="163951" name="Freeform 111"/>
          <p:cNvSpPr>
            <a:spLocks/>
          </p:cNvSpPr>
          <p:nvPr/>
        </p:nvSpPr>
        <p:spPr bwMode="auto">
          <a:xfrm>
            <a:off x="2990850" y="5086350"/>
            <a:ext cx="419100" cy="819150"/>
          </a:xfrm>
          <a:custGeom>
            <a:avLst/>
            <a:gdLst>
              <a:gd name="T0" fmla="*/ 2147483647 w 264"/>
              <a:gd name="T1" fmla="*/ 2147483647 h 516"/>
              <a:gd name="T2" fmla="*/ 2147483647 w 264"/>
              <a:gd name="T3" fmla="*/ 0 h 516"/>
              <a:gd name="T4" fmla="*/ 2147483647 w 264"/>
              <a:gd name="T5" fmla="*/ 0 h 516"/>
              <a:gd name="T6" fmla="*/ 2147483647 w 264"/>
              <a:gd name="T7" fmla="*/ 2147483647 h 516"/>
              <a:gd name="T8" fmla="*/ 2147483647 w 264"/>
              <a:gd name="T9" fmla="*/ 2147483647 h 516"/>
              <a:gd name="T10" fmla="*/ 2147483647 w 264"/>
              <a:gd name="T11" fmla="*/ 2147483647 h 516"/>
              <a:gd name="T12" fmla="*/ 2147483647 w 264"/>
              <a:gd name="T13" fmla="*/ 2147483647 h 516"/>
              <a:gd name="T14" fmla="*/ 0 w 264"/>
              <a:gd name="T15" fmla="*/ 2147483647 h 516"/>
              <a:gd name="T16" fmla="*/ 2147483647 w 264"/>
              <a:gd name="T17" fmla="*/ 2147483647 h 516"/>
              <a:gd name="T18" fmla="*/ 2147483647 w 264"/>
              <a:gd name="T19" fmla="*/ 2147483647 h 516"/>
              <a:gd name="T20" fmla="*/ 2147483647 w 264"/>
              <a:gd name="T21" fmla="*/ 2147483647 h 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"/>
              <a:gd name="T34" fmla="*/ 0 h 516"/>
              <a:gd name="T35" fmla="*/ 264 w 264"/>
              <a:gd name="T36" fmla="*/ 516 h 5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" h="516">
                <a:moveTo>
                  <a:pt x="12" y="60"/>
                </a:moveTo>
                <a:lnTo>
                  <a:pt x="84" y="0"/>
                </a:lnTo>
                <a:lnTo>
                  <a:pt x="156" y="0"/>
                </a:lnTo>
                <a:lnTo>
                  <a:pt x="264" y="60"/>
                </a:lnTo>
                <a:lnTo>
                  <a:pt x="252" y="204"/>
                </a:lnTo>
                <a:lnTo>
                  <a:pt x="252" y="408"/>
                </a:lnTo>
                <a:lnTo>
                  <a:pt x="156" y="516"/>
                </a:lnTo>
                <a:lnTo>
                  <a:pt x="0" y="480"/>
                </a:lnTo>
                <a:lnTo>
                  <a:pt x="12" y="336"/>
                </a:lnTo>
                <a:lnTo>
                  <a:pt x="12" y="204"/>
                </a:lnTo>
                <a:lnTo>
                  <a:pt x="12" y="6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346" name="Text Box 115"/>
          <p:cNvSpPr txBox="1">
            <a:spLocks noChangeArrowheads="1"/>
          </p:cNvSpPr>
          <p:nvPr/>
        </p:nvSpPr>
        <p:spPr bwMode="auto">
          <a:xfrm>
            <a:off x="4346575" y="52833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0</a:t>
            </a:r>
          </a:p>
        </p:txBody>
      </p:sp>
      <p:sp>
        <p:nvSpPr>
          <p:cNvPr id="10347" name="Text Box 116"/>
          <p:cNvSpPr txBox="1">
            <a:spLocks noChangeArrowheads="1"/>
          </p:cNvSpPr>
          <p:nvPr/>
        </p:nvSpPr>
        <p:spPr bwMode="auto">
          <a:xfrm>
            <a:off x="4689475" y="529287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1" grpId="0" autoUpdateAnimBg="0"/>
      <p:bldP spid="163932" grpId="0" autoUpdateAnimBg="0"/>
      <p:bldP spid="163933" grpId="0" autoUpdateAnimBg="0"/>
      <p:bldP spid="163934" grpId="0" autoUpdateAnimBg="0"/>
      <p:bldP spid="163935" grpId="0" autoUpdateAnimBg="0"/>
      <p:bldP spid="163936" grpId="0" autoUpdateAnimBg="0"/>
      <p:bldP spid="163937" grpId="0" autoUpdateAnimBg="0"/>
      <p:bldP spid="163938" grpId="0" autoUpdateAnimBg="0"/>
      <p:bldP spid="163939" grpId="0" autoUpdateAnimBg="0"/>
      <p:bldP spid="163940" grpId="0" autoUpdateAnimBg="0"/>
      <p:bldP spid="163941" grpId="0" autoUpdateAnimBg="0"/>
      <p:bldP spid="163942" grpId="0" autoUpdateAnimBg="0"/>
      <p:bldP spid="163943" grpId="0" autoUpdateAnimBg="0"/>
      <p:bldP spid="163944" grpId="0" autoUpdateAnimBg="0"/>
      <p:bldP spid="163945" grpId="0" autoUpdateAnimBg="0"/>
      <p:bldP spid="163946" grpId="0" autoUpdateAnimBg="0"/>
      <p:bldP spid="163947" grpId="0" autoUpdateAnimBg="0"/>
      <p:bldP spid="163948" grpId="0" animBg="1"/>
      <p:bldP spid="163949" grpId="0" autoUpdateAnimBg="0"/>
      <p:bldP spid="163950" grpId="0" autoUpdateAnimBg="0"/>
      <p:bldP spid="163952" grpId="0" animBg="1"/>
      <p:bldP spid="1639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/>
              <a:t>极大节点的下界为</a:t>
            </a:r>
            <a:r>
              <a:rPr lang="zh-CN" altLang="en-US" sz="3200" dirty="0">
                <a:sym typeface="Symbol" pitchFamily="18" charset="2"/>
              </a:rPr>
              <a:t>。</a:t>
            </a:r>
          </a:p>
          <a:p>
            <a:pPr eaLnBrk="1" hangingPunct="1"/>
            <a:r>
              <a:rPr lang="zh-CN" altLang="en-US" sz="3200" dirty="0">
                <a:sym typeface="Symbol" pitchFamily="18" charset="2"/>
              </a:rPr>
              <a:t>极小节点的上界为。</a:t>
            </a:r>
          </a:p>
          <a:p>
            <a:pPr eaLnBrk="1" hangingPunct="1"/>
            <a:r>
              <a:rPr lang="zh-CN" altLang="en-US" sz="3200" dirty="0">
                <a:sym typeface="Symbol" pitchFamily="18" charset="2"/>
              </a:rPr>
              <a:t>剪枝的条件：</a:t>
            </a:r>
          </a:p>
          <a:p>
            <a:pPr lvl="1" eaLnBrk="1" hangingPunct="1"/>
            <a:r>
              <a:rPr lang="zh-CN" altLang="en-US" sz="2800" dirty="0">
                <a:sym typeface="Symbol" pitchFamily="18" charset="2"/>
              </a:rPr>
              <a:t>后辈节点的值≤祖先节点的值时， 剪枝</a:t>
            </a:r>
          </a:p>
          <a:p>
            <a:pPr lvl="1" eaLnBrk="1" hangingPunct="1"/>
            <a:r>
              <a:rPr lang="zh-CN" altLang="en-US" sz="2800" dirty="0">
                <a:sym typeface="Symbol" pitchFamily="18" charset="2"/>
              </a:rPr>
              <a:t>后辈节点的 值≥祖先节点的值时， 剪枝</a:t>
            </a:r>
          </a:p>
          <a:p>
            <a:pPr eaLnBrk="1" hangingPunct="1"/>
            <a:r>
              <a:rPr lang="zh-CN" altLang="en-US" sz="3200" dirty="0">
                <a:sym typeface="Symbol" pitchFamily="18" charset="2"/>
              </a:rPr>
              <a:t>简记为：</a:t>
            </a:r>
          </a:p>
          <a:p>
            <a:pPr lvl="1" eaLnBrk="1" hangingPunct="1"/>
            <a:r>
              <a:rPr lang="zh-CN" altLang="en-US" sz="2800" dirty="0">
                <a:sym typeface="Symbol" pitchFamily="18" charset="2"/>
              </a:rPr>
              <a:t>极小≤极大，剪枝</a:t>
            </a:r>
          </a:p>
          <a:p>
            <a:pPr lvl="1" eaLnBrk="1" hangingPunct="1"/>
            <a:r>
              <a:rPr lang="zh-CN" altLang="en-US" sz="2800" dirty="0">
                <a:sym typeface="Symbol" pitchFamily="18" charset="2"/>
              </a:rPr>
              <a:t>极大≥极小，剪枝</a:t>
            </a: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AEA5C7-F623-4754-A9B2-01CCE0B96340}" type="slidenum">
              <a:rPr lang="en-US" altLang="zh-CN" smtClean="0">
                <a:ea typeface="黑体" pitchFamily="49" charset="-122"/>
              </a:rPr>
              <a:pPr/>
              <a:t>7</a:t>
            </a:fld>
            <a:endParaRPr lang="en-US" altLang="zh-CN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剪枝（续）</a:t>
            </a:r>
            <a:endParaRPr lang="zh-CN" altLang="en-US" dirty="0"/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867CC4-3CE7-4932-BDA8-3282477F674C}" type="slidenum">
              <a:rPr lang="en-US" altLang="zh-CN" smtClean="0">
                <a:ea typeface="黑体" pitchFamily="49" charset="-122"/>
              </a:rPr>
              <a:pPr/>
              <a:t>8</a:t>
            </a:fld>
            <a:endParaRPr lang="en-US" altLang="zh-CN">
              <a:ea typeface="黑体" pitchFamily="49" charset="-122"/>
            </a:endParaRPr>
          </a:p>
        </p:txBody>
      </p:sp>
      <p:sp>
        <p:nvSpPr>
          <p:cNvPr id="164984" name="Rectangle 120"/>
          <p:cNvSpPr>
            <a:spLocks noChangeArrowheads="1"/>
          </p:cNvSpPr>
          <p:nvPr/>
        </p:nvSpPr>
        <p:spPr bwMode="auto">
          <a:xfrm>
            <a:off x="9429750" y="5619750"/>
            <a:ext cx="187372" cy="371617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83" name="Rectangle 119"/>
          <p:cNvSpPr>
            <a:spLocks noChangeArrowheads="1"/>
          </p:cNvSpPr>
          <p:nvPr/>
        </p:nvSpPr>
        <p:spPr bwMode="auto">
          <a:xfrm>
            <a:off x="9048750" y="5600700"/>
            <a:ext cx="228600" cy="400050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82" name="Rectangle 118"/>
          <p:cNvSpPr>
            <a:spLocks noChangeArrowheads="1"/>
          </p:cNvSpPr>
          <p:nvPr/>
        </p:nvSpPr>
        <p:spPr bwMode="auto">
          <a:xfrm>
            <a:off x="8210550" y="5613400"/>
            <a:ext cx="419100" cy="43255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81" name="Rectangle 117"/>
          <p:cNvSpPr>
            <a:spLocks noChangeArrowheads="1"/>
          </p:cNvSpPr>
          <p:nvPr/>
        </p:nvSpPr>
        <p:spPr bwMode="auto">
          <a:xfrm>
            <a:off x="7848600" y="5600700"/>
            <a:ext cx="209550" cy="38100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2400" b="1">
              <a:solidFill>
                <a:srgbClr val="FF0000"/>
              </a:solidFill>
            </a:endParaRPr>
          </a:p>
        </p:txBody>
      </p:sp>
      <p:sp>
        <p:nvSpPr>
          <p:cNvPr id="164980" name="Rectangle 116"/>
          <p:cNvSpPr>
            <a:spLocks noChangeArrowheads="1"/>
          </p:cNvSpPr>
          <p:nvPr/>
        </p:nvSpPr>
        <p:spPr bwMode="auto">
          <a:xfrm>
            <a:off x="7480300" y="5600700"/>
            <a:ext cx="215900" cy="36195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79" name="Rectangle 115"/>
          <p:cNvSpPr>
            <a:spLocks noChangeArrowheads="1"/>
          </p:cNvSpPr>
          <p:nvPr/>
        </p:nvSpPr>
        <p:spPr bwMode="auto">
          <a:xfrm>
            <a:off x="7156450" y="5607050"/>
            <a:ext cx="209550" cy="37465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77" name="Rectangle 113"/>
          <p:cNvSpPr>
            <a:spLocks noChangeArrowheads="1"/>
          </p:cNvSpPr>
          <p:nvPr/>
        </p:nvSpPr>
        <p:spPr bwMode="auto">
          <a:xfrm>
            <a:off x="3429000" y="5505450"/>
            <a:ext cx="266700" cy="431800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75" name="Rectangle 111"/>
          <p:cNvSpPr>
            <a:spLocks noChangeArrowheads="1"/>
          </p:cNvSpPr>
          <p:nvPr/>
        </p:nvSpPr>
        <p:spPr bwMode="auto">
          <a:xfrm>
            <a:off x="2152651" y="5435600"/>
            <a:ext cx="217511" cy="48752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72" name="Rectangle 108"/>
          <p:cNvSpPr>
            <a:spLocks noChangeArrowheads="1"/>
          </p:cNvSpPr>
          <p:nvPr/>
        </p:nvSpPr>
        <p:spPr bwMode="auto">
          <a:xfrm>
            <a:off x="1769660" y="5473700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00" name="Text Box 18"/>
          <p:cNvSpPr txBox="1">
            <a:spLocks noChangeArrowheads="1"/>
          </p:cNvSpPr>
          <p:nvPr/>
        </p:nvSpPr>
        <p:spPr bwMode="auto">
          <a:xfrm>
            <a:off x="7456489" y="55500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301" name="Text Box 23"/>
          <p:cNvSpPr txBox="1">
            <a:spLocks noChangeArrowheads="1"/>
          </p:cNvSpPr>
          <p:nvPr/>
        </p:nvSpPr>
        <p:spPr bwMode="auto">
          <a:xfrm>
            <a:off x="9385941" y="5577345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302" name="Text Box 22"/>
          <p:cNvSpPr txBox="1">
            <a:spLocks noChangeArrowheads="1"/>
          </p:cNvSpPr>
          <p:nvPr/>
        </p:nvSpPr>
        <p:spPr bwMode="auto">
          <a:xfrm>
            <a:off x="9037639" y="556910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303" name="Text Box 20"/>
          <p:cNvSpPr txBox="1">
            <a:spLocks noChangeArrowheads="1"/>
          </p:cNvSpPr>
          <p:nvPr/>
        </p:nvSpPr>
        <p:spPr bwMode="auto">
          <a:xfrm>
            <a:off x="8185791" y="5422102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12304" name="Text Box 19"/>
          <p:cNvSpPr txBox="1">
            <a:spLocks noChangeArrowheads="1"/>
          </p:cNvSpPr>
          <p:nvPr/>
        </p:nvSpPr>
        <p:spPr bwMode="auto">
          <a:xfrm>
            <a:off x="7823200" y="55500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7146925" y="55691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306" name="Text Box 4"/>
          <p:cNvSpPr txBox="1">
            <a:spLocks noChangeArrowheads="1"/>
          </p:cNvSpPr>
          <p:nvPr/>
        </p:nvSpPr>
        <p:spPr bwMode="auto">
          <a:xfrm>
            <a:off x="1793875" y="547669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07" name="Text Box 8"/>
          <p:cNvSpPr txBox="1">
            <a:spLocks noChangeArrowheads="1"/>
          </p:cNvSpPr>
          <p:nvPr/>
        </p:nvSpPr>
        <p:spPr bwMode="auto">
          <a:xfrm>
            <a:off x="3432175" y="54929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08" name="Text Box 5"/>
          <p:cNvSpPr txBox="1">
            <a:spLocks noChangeArrowheads="1"/>
          </p:cNvSpPr>
          <p:nvPr/>
        </p:nvSpPr>
        <p:spPr bwMode="auto">
          <a:xfrm>
            <a:off x="2136775" y="546305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4976" name="Rectangle 112"/>
          <p:cNvSpPr>
            <a:spLocks noChangeArrowheads="1"/>
          </p:cNvSpPr>
          <p:nvPr/>
        </p:nvSpPr>
        <p:spPr bwMode="auto">
          <a:xfrm>
            <a:off x="2495550" y="5491802"/>
            <a:ext cx="419100" cy="444974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11" name="Text Box 6"/>
          <p:cNvSpPr txBox="1">
            <a:spLocks noChangeArrowheads="1"/>
          </p:cNvSpPr>
          <p:nvPr/>
        </p:nvSpPr>
        <p:spPr bwMode="auto">
          <a:xfrm>
            <a:off x="2498087" y="5306955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12312" name="Text Box 7"/>
          <p:cNvSpPr txBox="1">
            <a:spLocks noChangeArrowheads="1"/>
          </p:cNvSpPr>
          <p:nvPr/>
        </p:nvSpPr>
        <p:spPr bwMode="auto">
          <a:xfrm>
            <a:off x="3089275" y="54929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13" name="Text Box 9"/>
          <p:cNvSpPr txBox="1">
            <a:spLocks noChangeArrowheads="1"/>
          </p:cNvSpPr>
          <p:nvPr/>
        </p:nvSpPr>
        <p:spPr bwMode="auto">
          <a:xfrm>
            <a:off x="3779839" y="53368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12314" name="Text Box 10"/>
          <p:cNvSpPr txBox="1">
            <a:spLocks noChangeArrowheads="1"/>
          </p:cNvSpPr>
          <p:nvPr/>
        </p:nvSpPr>
        <p:spPr bwMode="auto">
          <a:xfrm>
            <a:off x="4346575" y="55119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15" name="Text Box 11"/>
          <p:cNvSpPr txBox="1">
            <a:spLocks noChangeArrowheads="1"/>
          </p:cNvSpPr>
          <p:nvPr/>
        </p:nvSpPr>
        <p:spPr bwMode="auto">
          <a:xfrm>
            <a:off x="4689475" y="552147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16" name="Text Box 12"/>
          <p:cNvSpPr txBox="1">
            <a:spLocks noChangeArrowheads="1"/>
          </p:cNvSpPr>
          <p:nvPr/>
        </p:nvSpPr>
        <p:spPr bwMode="auto">
          <a:xfrm>
            <a:off x="5089525" y="554052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17" name="Text Box 13"/>
          <p:cNvSpPr txBox="1">
            <a:spLocks noChangeArrowheads="1"/>
          </p:cNvSpPr>
          <p:nvPr/>
        </p:nvSpPr>
        <p:spPr bwMode="auto">
          <a:xfrm>
            <a:off x="5418139" y="53749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12318" name="Text Box 14"/>
          <p:cNvSpPr txBox="1">
            <a:spLocks noChangeArrowheads="1"/>
          </p:cNvSpPr>
          <p:nvPr/>
        </p:nvSpPr>
        <p:spPr bwMode="auto">
          <a:xfrm>
            <a:off x="5946775" y="55691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19" name="Text Box 15"/>
          <p:cNvSpPr txBox="1">
            <a:spLocks noChangeArrowheads="1"/>
          </p:cNvSpPr>
          <p:nvPr/>
        </p:nvSpPr>
        <p:spPr bwMode="auto">
          <a:xfrm>
            <a:off x="6275389" y="537490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2320" name="Text Box 16"/>
          <p:cNvSpPr txBox="1">
            <a:spLocks noChangeArrowheads="1"/>
          </p:cNvSpPr>
          <p:nvPr/>
        </p:nvSpPr>
        <p:spPr bwMode="auto">
          <a:xfrm>
            <a:off x="6842125" y="55500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21" name="Text Box 21"/>
          <p:cNvSpPr txBox="1">
            <a:spLocks noChangeArrowheads="1"/>
          </p:cNvSpPr>
          <p:nvPr/>
        </p:nvSpPr>
        <p:spPr bwMode="auto">
          <a:xfrm>
            <a:off x="8709025" y="55881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22" name="Text Box 24"/>
          <p:cNvSpPr txBox="1">
            <a:spLocks noChangeArrowheads="1"/>
          </p:cNvSpPr>
          <p:nvPr/>
        </p:nvSpPr>
        <p:spPr bwMode="auto">
          <a:xfrm>
            <a:off x="9723439" y="55500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323" name="Text Box 25"/>
          <p:cNvSpPr txBox="1">
            <a:spLocks noChangeArrowheads="1"/>
          </p:cNvSpPr>
          <p:nvPr/>
        </p:nvSpPr>
        <p:spPr bwMode="auto">
          <a:xfrm>
            <a:off x="10074276" y="5355859"/>
            <a:ext cx="441325" cy="83099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12324" name="Oval 26"/>
          <p:cNvSpPr>
            <a:spLocks noChangeArrowheads="1"/>
          </p:cNvSpPr>
          <p:nvPr/>
        </p:nvSpPr>
        <p:spPr bwMode="auto">
          <a:xfrm>
            <a:off x="2800350" y="43624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25" name="Oval 27"/>
          <p:cNvSpPr>
            <a:spLocks noChangeArrowheads="1"/>
          </p:cNvSpPr>
          <p:nvPr/>
        </p:nvSpPr>
        <p:spPr bwMode="auto">
          <a:xfrm>
            <a:off x="1924050" y="43624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26" name="Oval 28"/>
          <p:cNvSpPr>
            <a:spLocks noChangeArrowheads="1"/>
          </p:cNvSpPr>
          <p:nvPr/>
        </p:nvSpPr>
        <p:spPr bwMode="auto">
          <a:xfrm>
            <a:off x="3657600" y="43434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27" name="Oval 29"/>
          <p:cNvSpPr>
            <a:spLocks noChangeArrowheads="1"/>
          </p:cNvSpPr>
          <p:nvPr/>
        </p:nvSpPr>
        <p:spPr bwMode="auto">
          <a:xfrm>
            <a:off x="4343400" y="43434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28" name="Oval 30"/>
          <p:cNvSpPr>
            <a:spLocks noChangeArrowheads="1"/>
          </p:cNvSpPr>
          <p:nvPr/>
        </p:nvSpPr>
        <p:spPr bwMode="auto">
          <a:xfrm>
            <a:off x="5086350" y="43243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29" name="Oval 31"/>
          <p:cNvSpPr>
            <a:spLocks noChangeArrowheads="1"/>
          </p:cNvSpPr>
          <p:nvPr/>
        </p:nvSpPr>
        <p:spPr bwMode="auto">
          <a:xfrm>
            <a:off x="5791200" y="43243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0" name="Oval 32"/>
          <p:cNvSpPr>
            <a:spLocks noChangeArrowheads="1"/>
          </p:cNvSpPr>
          <p:nvPr/>
        </p:nvSpPr>
        <p:spPr bwMode="auto">
          <a:xfrm>
            <a:off x="6610350" y="43243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1" name="Oval 33"/>
          <p:cNvSpPr>
            <a:spLocks noChangeArrowheads="1"/>
          </p:cNvSpPr>
          <p:nvPr/>
        </p:nvSpPr>
        <p:spPr bwMode="auto">
          <a:xfrm>
            <a:off x="7391400" y="43243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2" name="Oval 34"/>
          <p:cNvSpPr>
            <a:spLocks noChangeArrowheads="1"/>
          </p:cNvSpPr>
          <p:nvPr/>
        </p:nvSpPr>
        <p:spPr bwMode="auto">
          <a:xfrm>
            <a:off x="8172450" y="43243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3" name="Oval 35"/>
          <p:cNvSpPr>
            <a:spLocks noChangeArrowheads="1"/>
          </p:cNvSpPr>
          <p:nvPr/>
        </p:nvSpPr>
        <p:spPr bwMode="auto">
          <a:xfrm>
            <a:off x="9201150" y="42862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4" name="Rectangle 36"/>
          <p:cNvSpPr>
            <a:spLocks noChangeArrowheads="1"/>
          </p:cNvSpPr>
          <p:nvPr/>
        </p:nvSpPr>
        <p:spPr bwMode="auto">
          <a:xfrm>
            <a:off x="2743200" y="29908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5" name="Rectangle 37"/>
          <p:cNvSpPr>
            <a:spLocks noChangeArrowheads="1"/>
          </p:cNvSpPr>
          <p:nvPr/>
        </p:nvSpPr>
        <p:spPr bwMode="auto">
          <a:xfrm>
            <a:off x="4381500" y="29908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6" name="Rectangle 38"/>
          <p:cNvSpPr>
            <a:spLocks noChangeArrowheads="1"/>
          </p:cNvSpPr>
          <p:nvPr/>
        </p:nvSpPr>
        <p:spPr bwMode="auto">
          <a:xfrm>
            <a:off x="6115050" y="2952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7" name="Rectangle 39"/>
          <p:cNvSpPr>
            <a:spLocks noChangeArrowheads="1"/>
          </p:cNvSpPr>
          <p:nvPr/>
        </p:nvSpPr>
        <p:spPr bwMode="auto">
          <a:xfrm>
            <a:off x="7753350" y="2952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8" name="Oval 40"/>
          <p:cNvSpPr>
            <a:spLocks noChangeArrowheads="1"/>
          </p:cNvSpPr>
          <p:nvPr/>
        </p:nvSpPr>
        <p:spPr bwMode="auto">
          <a:xfrm>
            <a:off x="3695700" y="20764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39" name="Oval 41"/>
          <p:cNvSpPr>
            <a:spLocks noChangeArrowheads="1"/>
          </p:cNvSpPr>
          <p:nvPr/>
        </p:nvSpPr>
        <p:spPr bwMode="auto">
          <a:xfrm>
            <a:off x="7048500" y="20574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0" name="Rectangle 42"/>
          <p:cNvSpPr>
            <a:spLocks noChangeArrowheads="1"/>
          </p:cNvSpPr>
          <p:nvPr/>
        </p:nvSpPr>
        <p:spPr bwMode="auto">
          <a:xfrm>
            <a:off x="5429250" y="1238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1" name="Line 43"/>
          <p:cNvSpPr>
            <a:spLocks noChangeShapeType="1"/>
          </p:cNvSpPr>
          <p:nvPr/>
        </p:nvSpPr>
        <p:spPr bwMode="auto">
          <a:xfrm flipH="1">
            <a:off x="3905250" y="1562100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2" name="Line 44"/>
          <p:cNvSpPr>
            <a:spLocks noChangeShapeType="1"/>
          </p:cNvSpPr>
          <p:nvPr/>
        </p:nvSpPr>
        <p:spPr bwMode="auto">
          <a:xfrm>
            <a:off x="5543550" y="1581150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3" name="Line 45"/>
          <p:cNvSpPr>
            <a:spLocks noChangeShapeType="1"/>
          </p:cNvSpPr>
          <p:nvPr/>
        </p:nvSpPr>
        <p:spPr bwMode="auto">
          <a:xfrm flipH="1">
            <a:off x="2876550" y="2343150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4" name="Line 46"/>
          <p:cNvSpPr>
            <a:spLocks noChangeShapeType="1"/>
          </p:cNvSpPr>
          <p:nvPr/>
        </p:nvSpPr>
        <p:spPr bwMode="auto">
          <a:xfrm>
            <a:off x="3752850" y="2362200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5" name="Line 47"/>
          <p:cNvSpPr>
            <a:spLocks noChangeShapeType="1"/>
          </p:cNvSpPr>
          <p:nvPr/>
        </p:nvSpPr>
        <p:spPr bwMode="auto">
          <a:xfrm flipH="1">
            <a:off x="6229350" y="2305050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6" name="Line 48"/>
          <p:cNvSpPr>
            <a:spLocks noChangeShapeType="1"/>
          </p:cNvSpPr>
          <p:nvPr/>
        </p:nvSpPr>
        <p:spPr bwMode="auto">
          <a:xfrm>
            <a:off x="7181850" y="2343150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7" name="Line 49"/>
          <p:cNvSpPr>
            <a:spLocks noChangeShapeType="1"/>
          </p:cNvSpPr>
          <p:nvPr/>
        </p:nvSpPr>
        <p:spPr bwMode="auto">
          <a:xfrm flipH="1">
            <a:off x="2095500" y="3295650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8" name="Line 50"/>
          <p:cNvSpPr>
            <a:spLocks noChangeShapeType="1"/>
          </p:cNvSpPr>
          <p:nvPr/>
        </p:nvSpPr>
        <p:spPr bwMode="auto">
          <a:xfrm>
            <a:off x="2857500" y="3333750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49" name="Line 51"/>
          <p:cNvSpPr>
            <a:spLocks noChangeShapeType="1"/>
          </p:cNvSpPr>
          <p:nvPr/>
        </p:nvSpPr>
        <p:spPr bwMode="auto">
          <a:xfrm flipH="1">
            <a:off x="3771900" y="3295650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0" name="Line 52"/>
          <p:cNvSpPr>
            <a:spLocks noChangeShapeType="1"/>
          </p:cNvSpPr>
          <p:nvPr/>
        </p:nvSpPr>
        <p:spPr bwMode="auto">
          <a:xfrm>
            <a:off x="4476750" y="3333750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1" name="Line 53"/>
          <p:cNvSpPr>
            <a:spLocks noChangeShapeType="1"/>
          </p:cNvSpPr>
          <p:nvPr/>
        </p:nvSpPr>
        <p:spPr bwMode="auto">
          <a:xfrm>
            <a:off x="4533900" y="3333750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2" name="Line 54"/>
          <p:cNvSpPr>
            <a:spLocks noChangeShapeType="1"/>
          </p:cNvSpPr>
          <p:nvPr/>
        </p:nvSpPr>
        <p:spPr bwMode="auto">
          <a:xfrm>
            <a:off x="4552950" y="3371850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3" name="Line 55"/>
          <p:cNvSpPr>
            <a:spLocks noChangeShapeType="1"/>
          </p:cNvSpPr>
          <p:nvPr/>
        </p:nvSpPr>
        <p:spPr bwMode="auto">
          <a:xfrm>
            <a:off x="6248400" y="3276600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4" name="Line 56"/>
          <p:cNvSpPr>
            <a:spLocks noChangeShapeType="1"/>
          </p:cNvSpPr>
          <p:nvPr/>
        </p:nvSpPr>
        <p:spPr bwMode="auto">
          <a:xfrm>
            <a:off x="6248400" y="3276600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5" name="Line 57"/>
          <p:cNvSpPr>
            <a:spLocks noChangeShapeType="1"/>
          </p:cNvSpPr>
          <p:nvPr/>
        </p:nvSpPr>
        <p:spPr bwMode="auto">
          <a:xfrm>
            <a:off x="7924800" y="3295650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6" name="Line 58"/>
          <p:cNvSpPr>
            <a:spLocks noChangeShapeType="1"/>
          </p:cNvSpPr>
          <p:nvPr/>
        </p:nvSpPr>
        <p:spPr bwMode="auto">
          <a:xfrm>
            <a:off x="7962900" y="3314700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7" name="Line 59"/>
          <p:cNvSpPr>
            <a:spLocks noChangeShapeType="1"/>
          </p:cNvSpPr>
          <p:nvPr/>
        </p:nvSpPr>
        <p:spPr bwMode="auto">
          <a:xfrm flipH="1">
            <a:off x="1885950" y="4629150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8" name="Line 60"/>
          <p:cNvSpPr>
            <a:spLocks noChangeShapeType="1"/>
          </p:cNvSpPr>
          <p:nvPr/>
        </p:nvSpPr>
        <p:spPr bwMode="auto">
          <a:xfrm>
            <a:off x="2038350" y="4667250"/>
            <a:ext cx="228600" cy="7810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59" name="Line 61"/>
          <p:cNvSpPr>
            <a:spLocks noChangeShapeType="1"/>
          </p:cNvSpPr>
          <p:nvPr/>
        </p:nvSpPr>
        <p:spPr bwMode="auto">
          <a:xfrm flipH="1">
            <a:off x="2686050" y="4629150"/>
            <a:ext cx="2476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0" name="Line 62"/>
          <p:cNvSpPr>
            <a:spLocks noChangeShapeType="1"/>
          </p:cNvSpPr>
          <p:nvPr/>
        </p:nvSpPr>
        <p:spPr bwMode="auto">
          <a:xfrm>
            <a:off x="2952750" y="4629150"/>
            <a:ext cx="228600" cy="876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1" name="Line 63"/>
          <p:cNvSpPr>
            <a:spLocks noChangeShapeType="1"/>
          </p:cNvSpPr>
          <p:nvPr/>
        </p:nvSpPr>
        <p:spPr bwMode="auto">
          <a:xfrm flipH="1">
            <a:off x="3581400" y="4629150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2" name="Line 64"/>
          <p:cNvSpPr>
            <a:spLocks noChangeShapeType="1"/>
          </p:cNvSpPr>
          <p:nvPr/>
        </p:nvSpPr>
        <p:spPr bwMode="auto">
          <a:xfrm flipH="1">
            <a:off x="3981450" y="4610100"/>
            <a:ext cx="47625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3" name="Line 65"/>
          <p:cNvSpPr>
            <a:spLocks noChangeShapeType="1"/>
          </p:cNvSpPr>
          <p:nvPr/>
        </p:nvSpPr>
        <p:spPr bwMode="auto">
          <a:xfrm>
            <a:off x="4476750" y="4610100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4" name="Line 66"/>
          <p:cNvSpPr>
            <a:spLocks noChangeShapeType="1"/>
          </p:cNvSpPr>
          <p:nvPr/>
        </p:nvSpPr>
        <p:spPr bwMode="auto">
          <a:xfrm>
            <a:off x="4476750" y="4629150"/>
            <a:ext cx="34290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5" name="Line 67"/>
          <p:cNvSpPr>
            <a:spLocks noChangeShapeType="1"/>
          </p:cNvSpPr>
          <p:nvPr/>
        </p:nvSpPr>
        <p:spPr bwMode="auto">
          <a:xfrm flipH="1">
            <a:off x="5181600" y="4572000"/>
            <a:ext cx="381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6" name="Line 68"/>
          <p:cNvSpPr>
            <a:spLocks noChangeShapeType="1"/>
          </p:cNvSpPr>
          <p:nvPr/>
        </p:nvSpPr>
        <p:spPr bwMode="auto">
          <a:xfrm>
            <a:off x="5219700" y="4572000"/>
            <a:ext cx="4000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7" name="Line 69"/>
          <p:cNvSpPr>
            <a:spLocks noChangeShapeType="1"/>
          </p:cNvSpPr>
          <p:nvPr/>
        </p:nvSpPr>
        <p:spPr bwMode="auto">
          <a:xfrm>
            <a:off x="5238750" y="4572000"/>
            <a:ext cx="8382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8" name="Line 70"/>
          <p:cNvSpPr>
            <a:spLocks noChangeShapeType="1"/>
          </p:cNvSpPr>
          <p:nvPr/>
        </p:nvSpPr>
        <p:spPr bwMode="auto">
          <a:xfrm>
            <a:off x="5981700" y="4552950"/>
            <a:ext cx="49530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69" name="Line 71"/>
          <p:cNvSpPr>
            <a:spLocks noChangeShapeType="1"/>
          </p:cNvSpPr>
          <p:nvPr/>
        </p:nvSpPr>
        <p:spPr bwMode="auto">
          <a:xfrm>
            <a:off x="6000750" y="4572000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0" name="Line 72"/>
          <p:cNvSpPr>
            <a:spLocks noChangeShapeType="1"/>
          </p:cNvSpPr>
          <p:nvPr/>
        </p:nvSpPr>
        <p:spPr bwMode="auto">
          <a:xfrm>
            <a:off x="6781800" y="4610100"/>
            <a:ext cx="4953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1" name="Line 73"/>
          <p:cNvSpPr>
            <a:spLocks noChangeShapeType="1"/>
          </p:cNvSpPr>
          <p:nvPr/>
        </p:nvSpPr>
        <p:spPr bwMode="auto">
          <a:xfrm>
            <a:off x="6800850" y="4610100"/>
            <a:ext cx="8001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2" name="Line 74"/>
          <p:cNvSpPr>
            <a:spLocks noChangeShapeType="1"/>
          </p:cNvSpPr>
          <p:nvPr/>
        </p:nvSpPr>
        <p:spPr bwMode="auto">
          <a:xfrm>
            <a:off x="6819900" y="4591050"/>
            <a:ext cx="11430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3" name="Line 75"/>
          <p:cNvSpPr>
            <a:spLocks noChangeShapeType="1"/>
          </p:cNvSpPr>
          <p:nvPr/>
        </p:nvSpPr>
        <p:spPr bwMode="auto">
          <a:xfrm>
            <a:off x="7543800" y="4610100"/>
            <a:ext cx="8382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4" name="Line 76"/>
          <p:cNvSpPr>
            <a:spLocks noChangeShapeType="1"/>
          </p:cNvSpPr>
          <p:nvPr/>
        </p:nvSpPr>
        <p:spPr bwMode="auto">
          <a:xfrm>
            <a:off x="7562850" y="4648200"/>
            <a:ext cx="1249054" cy="9473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5" name="Line 77"/>
          <p:cNvSpPr>
            <a:spLocks noChangeShapeType="1"/>
          </p:cNvSpPr>
          <p:nvPr/>
        </p:nvSpPr>
        <p:spPr bwMode="auto">
          <a:xfrm>
            <a:off x="8343900" y="4610100"/>
            <a:ext cx="81915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6" name="Line 78"/>
          <p:cNvSpPr>
            <a:spLocks noChangeShapeType="1"/>
          </p:cNvSpPr>
          <p:nvPr/>
        </p:nvSpPr>
        <p:spPr bwMode="auto">
          <a:xfrm>
            <a:off x="8343900" y="4591050"/>
            <a:ext cx="11811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7" name="Line 79"/>
          <p:cNvSpPr>
            <a:spLocks noChangeShapeType="1"/>
          </p:cNvSpPr>
          <p:nvPr/>
        </p:nvSpPr>
        <p:spPr bwMode="auto">
          <a:xfrm>
            <a:off x="9353550" y="4572000"/>
            <a:ext cx="4953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378" name="Line 80"/>
          <p:cNvSpPr>
            <a:spLocks noChangeShapeType="1"/>
          </p:cNvSpPr>
          <p:nvPr/>
        </p:nvSpPr>
        <p:spPr bwMode="auto">
          <a:xfrm>
            <a:off x="9372600" y="4572000"/>
            <a:ext cx="9525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45" name="Text Box 81"/>
          <p:cNvSpPr txBox="1">
            <a:spLocks noChangeArrowheads="1"/>
          </p:cNvSpPr>
          <p:nvPr/>
        </p:nvSpPr>
        <p:spPr bwMode="auto">
          <a:xfrm>
            <a:off x="2117432" y="42832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64946" name="Text Box 82"/>
          <p:cNvSpPr txBox="1">
            <a:spLocks noChangeArrowheads="1"/>
          </p:cNvSpPr>
          <p:nvPr/>
        </p:nvSpPr>
        <p:spPr bwMode="auto">
          <a:xfrm>
            <a:off x="3050882" y="28163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64947" name="Text Box 83"/>
          <p:cNvSpPr txBox="1">
            <a:spLocks noChangeArrowheads="1"/>
          </p:cNvSpPr>
          <p:nvPr/>
        </p:nvSpPr>
        <p:spPr bwMode="auto">
          <a:xfrm>
            <a:off x="3012038" y="416892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-3</a:t>
            </a:r>
          </a:p>
        </p:txBody>
      </p:sp>
      <p:sp>
        <p:nvSpPr>
          <p:cNvPr id="164949" name="Line 85"/>
          <p:cNvSpPr>
            <a:spLocks noChangeShapeType="1"/>
          </p:cNvSpPr>
          <p:nvPr/>
        </p:nvSpPr>
        <p:spPr bwMode="auto">
          <a:xfrm flipH="1">
            <a:off x="2952750" y="4876800"/>
            <a:ext cx="209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50" name="Text Box 86"/>
          <p:cNvSpPr txBox="1">
            <a:spLocks noChangeArrowheads="1"/>
          </p:cNvSpPr>
          <p:nvPr/>
        </p:nvSpPr>
        <p:spPr bwMode="auto">
          <a:xfrm>
            <a:off x="3374732" y="16733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64951" name="Text Box 87"/>
          <p:cNvSpPr txBox="1">
            <a:spLocks noChangeArrowheads="1"/>
          </p:cNvSpPr>
          <p:nvPr/>
        </p:nvSpPr>
        <p:spPr bwMode="auto">
          <a:xfrm>
            <a:off x="3850982" y="41879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64952" name="Text Box 88"/>
          <p:cNvSpPr txBox="1">
            <a:spLocks noChangeArrowheads="1"/>
          </p:cNvSpPr>
          <p:nvPr/>
        </p:nvSpPr>
        <p:spPr bwMode="auto">
          <a:xfrm>
            <a:off x="4651082" y="26830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64953" name="Line 89"/>
          <p:cNvSpPr>
            <a:spLocks noChangeShapeType="1"/>
          </p:cNvSpPr>
          <p:nvPr/>
        </p:nvSpPr>
        <p:spPr bwMode="auto">
          <a:xfrm flipH="1">
            <a:off x="4324350" y="3829050"/>
            <a:ext cx="2667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54" name="Line 90"/>
          <p:cNvSpPr>
            <a:spLocks noChangeShapeType="1"/>
          </p:cNvSpPr>
          <p:nvPr/>
        </p:nvSpPr>
        <p:spPr bwMode="auto">
          <a:xfrm flipH="1">
            <a:off x="4838700" y="3810000"/>
            <a:ext cx="1905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55" name="Line 91"/>
          <p:cNvSpPr>
            <a:spLocks noChangeShapeType="1"/>
          </p:cNvSpPr>
          <p:nvPr/>
        </p:nvSpPr>
        <p:spPr bwMode="auto">
          <a:xfrm flipH="1">
            <a:off x="5257800" y="3657600"/>
            <a:ext cx="152400" cy="2857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56" name="Text Box 92"/>
          <p:cNvSpPr txBox="1">
            <a:spLocks noChangeArrowheads="1"/>
          </p:cNvSpPr>
          <p:nvPr/>
        </p:nvSpPr>
        <p:spPr bwMode="auto">
          <a:xfrm>
            <a:off x="5794082" y="11018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64957" name="Text Box 93"/>
          <p:cNvSpPr txBox="1">
            <a:spLocks noChangeArrowheads="1"/>
          </p:cNvSpPr>
          <p:nvPr/>
        </p:nvSpPr>
        <p:spPr bwMode="auto">
          <a:xfrm>
            <a:off x="6746582" y="39593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64958" name="Text Box 94"/>
          <p:cNvSpPr txBox="1">
            <a:spLocks noChangeArrowheads="1"/>
          </p:cNvSpPr>
          <p:nvPr/>
        </p:nvSpPr>
        <p:spPr bwMode="auto">
          <a:xfrm>
            <a:off x="6822782" y="42451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64959" name="Line 95"/>
          <p:cNvSpPr>
            <a:spLocks noChangeShapeType="1"/>
          </p:cNvSpPr>
          <p:nvPr/>
        </p:nvSpPr>
        <p:spPr bwMode="auto">
          <a:xfrm flipV="1">
            <a:off x="6819900" y="4076700"/>
            <a:ext cx="190500" cy="1524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60" name="Text Box 96"/>
          <p:cNvSpPr txBox="1">
            <a:spLocks noChangeArrowheads="1"/>
          </p:cNvSpPr>
          <p:nvPr/>
        </p:nvSpPr>
        <p:spPr bwMode="auto">
          <a:xfrm>
            <a:off x="6975182" y="44165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4961" name="Line 97"/>
          <p:cNvSpPr>
            <a:spLocks noChangeShapeType="1"/>
          </p:cNvSpPr>
          <p:nvPr/>
        </p:nvSpPr>
        <p:spPr bwMode="auto">
          <a:xfrm flipV="1">
            <a:off x="6934200" y="4362450"/>
            <a:ext cx="19050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62" name="Text Box 98"/>
          <p:cNvSpPr txBox="1">
            <a:spLocks noChangeArrowheads="1"/>
          </p:cNvSpPr>
          <p:nvPr/>
        </p:nvSpPr>
        <p:spPr bwMode="auto">
          <a:xfrm>
            <a:off x="6460832" y="27973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4963" name="Text Box 99"/>
          <p:cNvSpPr txBox="1">
            <a:spLocks noChangeArrowheads="1"/>
          </p:cNvSpPr>
          <p:nvPr/>
        </p:nvSpPr>
        <p:spPr bwMode="auto">
          <a:xfrm>
            <a:off x="7469738" y="3997476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-3</a:t>
            </a:r>
          </a:p>
        </p:txBody>
      </p:sp>
      <p:sp>
        <p:nvSpPr>
          <p:cNvPr id="164964" name="Line 100"/>
          <p:cNvSpPr>
            <a:spLocks noChangeShapeType="1"/>
          </p:cNvSpPr>
          <p:nvPr/>
        </p:nvSpPr>
        <p:spPr bwMode="auto">
          <a:xfrm flipV="1">
            <a:off x="8229600" y="5105400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65" name="Text Box 101"/>
          <p:cNvSpPr txBox="1">
            <a:spLocks noChangeArrowheads="1"/>
          </p:cNvSpPr>
          <p:nvPr/>
        </p:nvSpPr>
        <p:spPr bwMode="auto">
          <a:xfrm>
            <a:off x="7337132" y="18448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4966" name="Text Box 102"/>
          <p:cNvSpPr txBox="1">
            <a:spLocks noChangeArrowheads="1"/>
          </p:cNvSpPr>
          <p:nvPr/>
        </p:nvSpPr>
        <p:spPr bwMode="auto">
          <a:xfrm>
            <a:off x="8270582" y="39403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64967" name="Text Box 103"/>
          <p:cNvSpPr txBox="1">
            <a:spLocks noChangeArrowheads="1"/>
          </p:cNvSpPr>
          <p:nvPr/>
        </p:nvSpPr>
        <p:spPr bwMode="auto">
          <a:xfrm>
            <a:off x="8061032" y="275922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64968" name="Line 104"/>
          <p:cNvSpPr>
            <a:spLocks noChangeShapeType="1"/>
          </p:cNvSpPr>
          <p:nvPr/>
        </p:nvSpPr>
        <p:spPr bwMode="auto">
          <a:xfrm flipV="1">
            <a:off x="8362950" y="3524250"/>
            <a:ext cx="3048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69" name="Line 105"/>
          <p:cNvSpPr>
            <a:spLocks noChangeShapeType="1"/>
          </p:cNvSpPr>
          <p:nvPr/>
        </p:nvSpPr>
        <p:spPr bwMode="auto">
          <a:xfrm flipV="1">
            <a:off x="5829300" y="1219200"/>
            <a:ext cx="24765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64970" name="Text Box 106"/>
          <p:cNvSpPr txBox="1">
            <a:spLocks noChangeArrowheads="1"/>
          </p:cNvSpPr>
          <p:nvPr/>
        </p:nvSpPr>
        <p:spPr bwMode="auto">
          <a:xfrm>
            <a:off x="5832182" y="1292376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4971" name="Line 107"/>
          <p:cNvSpPr>
            <a:spLocks noChangeShapeType="1"/>
          </p:cNvSpPr>
          <p:nvPr/>
        </p:nvSpPr>
        <p:spPr bwMode="auto">
          <a:xfrm>
            <a:off x="6267450" y="1581150"/>
            <a:ext cx="590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2405" name="Text Box 121"/>
          <p:cNvSpPr txBox="1">
            <a:spLocks noChangeArrowheads="1"/>
          </p:cNvSpPr>
          <p:nvPr/>
        </p:nvSpPr>
        <p:spPr bwMode="auto">
          <a:xfrm>
            <a:off x="1695450" y="3943350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a</a:t>
            </a:r>
          </a:p>
        </p:txBody>
      </p:sp>
      <p:sp>
        <p:nvSpPr>
          <p:cNvPr id="12406" name="Text Box 122"/>
          <p:cNvSpPr txBox="1">
            <a:spLocks noChangeArrowheads="1"/>
          </p:cNvSpPr>
          <p:nvPr/>
        </p:nvSpPr>
        <p:spPr bwMode="auto">
          <a:xfrm>
            <a:off x="2419350" y="264795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b</a:t>
            </a:r>
          </a:p>
        </p:txBody>
      </p:sp>
      <p:sp>
        <p:nvSpPr>
          <p:cNvPr id="12407" name="Text Box 123"/>
          <p:cNvSpPr txBox="1">
            <a:spLocks noChangeArrowheads="1"/>
          </p:cNvSpPr>
          <p:nvPr/>
        </p:nvSpPr>
        <p:spPr bwMode="auto">
          <a:xfrm>
            <a:off x="2552700" y="40005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c</a:t>
            </a:r>
          </a:p>
        </p:txBody>
      </p:sp>
      <p:sp>
        <p:nvSpPr>
          <p:cNvPr id="12408" name="Text Box 124"/>
          <p:cNvSpPr txBox="1">
            <a:spLocks noChangeArrowheads="1"/>
          </p:cNvSpPr>
          <p:nvPr/>
        </p:nvSpPr>
        <p:spPr bwMode="auto">
          <a:xfrm>
            <a:off x="3962400" y="20574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d</a:t>
            </a:r>
          </a:p>
        </p:txBody>
      </p:sp>
      <p:sp>
        <p:nvSpPr>
          <p:cNvPr id="12409" name="Text Box 125"/>
          <p:cNvSpPr txBox="1">
            <a:spLocks noChangeArrowheads="1"/>
          </p:cNvSpPr>
          <p:nvPr/>
        </p:nvSpPr>
        <p:spPr bwMode="auto">
          <a:xfrm>
            <a:off x="3524250" y="38862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e</a:t>
            </a:r>
          </a:p>
        </p:txBody>
      </p:sp>
      <p:sp>
        <p:nvSpPr>
          <p:cNvPr id="12410" name="Text Box 126"/>
          <p:cNvSpPr txBox="1">
            <a:spLocks noChangeArrowheads="1"/>
          </p:cNvSpPr>
          <p:nvPr/>
        </p:nvSpPr>
        <p:spPr bwMode="auto">
          <a:xfrm>
            <a:off x="5010150" y="11430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f</a:t>
            </a:r>
          </a:p>
        </p:txBody>
      </p:sp>
      <p:sp>
        <p:nvSpPr>
          <p:cNvPr id="12411" name="Text Box 127"/>
          <p:cNvSpPr txBox="1">
            <a:spLocks noChangeArrowheads="1"/>
          </p:cNvSpPr>
          <p:nvPr/>
        </p:nvSpPr>
        <p:spPr bwMode="auto">
          <a:xfrm>
            <a:off x="6267450" y="409575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g</a:t>
            </a:r>
          </a:p>
        </p:txBody>
      </p:sp>
      <p:sp>
        <p:nvSpPr>
          <p:cNvPr id="12412" name="Text Box 128"/>
          <p:cNvSpPr txBox="1">
            <a:spLocks noChangeArrowheads="1"/>
          </p:cNvSpPr>
          <p:nvPr/>
        </p:nvSpPr>
        <p:spPr bwMode="auto">
          <a:xfrm>
            <a:off x="5962650" y="25146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h</a:t>
            </a:r>
          </a:p>
        </p:txBody>
      </p:sp>
      <p:sp>
        <p:nvSpPr>
          <p:cNvPr id="12413" name="Text Box 129"/>
          <p:cNvSpPr txBox="1">
            <a:spLocks noChangeArrowheads="1"/>
          </p:cNvSpPr>
          <p:nvPr/>
        </p:nvSpPr>
        <p:spPr bwMode="auto">
          <a:xfrm>
            <a:off x="7353300" y="375285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i</a:t>
            </a:r>
          </a:p>
        </p:txBody>
      </p:sp>
      <p:sp>
        <p:nvSpPr>
          <p:cNvPr id="12414" name="Text Box 130"/>
          <p:cNvSpPr txBox="1">
            <a:spLocks noChangeArrowheads="1"/>
          </p:cNvSpPr>
          <p:nvPr/>
        </p:nvSpPr>
        <p:spPr bwMode="auto">
          <a:xfrm>
            <a:off x="8439150" y="42291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j</a:t>
            </a:r>
          </a:p>
        </p:txBody>
      </p:sp>
      <p:sp>
        <p:nvSpPr>
          <p:cNvPr id="12415" name="Text Box 131"/>
          <p:cNvSpPr txBox="1">
            <a:spLocks noChangeArrowheads="1"/>
          </p:cNvSpPr>
          <p:nvPr/>
        </p:nvSpPr>
        <p:spPr bwMode="auto">
          <a:xfrm>
            <a:off x="7334250" y="28575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k</a:t>
            </a:r>
          </a:p>
        </p:txBody>
      </p:sp>
      <p:sp>
        <p:nvSpPr>
          <p:cNvPr id="12416" name="Text Box 132"/>
          <p:cNvSpPr txBox="1">
            <a:spLocks noChangeArrowheads="1"/>
          </p:cNvSpPr>
          <p:nvPr/>
        </p:nvSpPr>
        <p:spPr bwMode="auto">
          <a:xfrm>
            <a:off x="6553200" y="200025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m</a:t>
            </a:r>
          </a:p>
        </p:txBody>
      </p:sp>
      <p:sp>
        <p:nvSpPr>
          <p:cNvPr id="12417" name="Text Box 133"/>
          <p:cNvSpPr txBox="1">
            <a:spLocks noChangeArrowheads="1"/>
          </p:cNvSpPr>
          <p:nvPr/>
        </p:nvSpPr>
        <p:spPr bwMode="auto">
          <a:xfrm>
            <a:off x="4629150" y="3009901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4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4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64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64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84" grpId="0" animBg="1"/>
      <p:bldP spid="164983" grpId="0" animBg="1"/>
      <p:bldP spid="164982" grpId="0" animBg="1"/>
      <p:bldP spid="164981" grpId="0" animBg="1"/>
      <p:bldP spid="164980" grpId="0" animBg="1"/>
      <p:bldP spid="164979" grpId="0" animBg="1"/>
      <p:bldP spid="164977" grpId="0" animBg="1"/>
      <p:bldP spid="164975" grpId="0" animBg="1"/>
      <p:bldP spid="164972" grpId="0" animBg="1"/>
      <p:bldP spid="164976" grpId="0" animBg="1"/>
      <p:bldP spid="164945" grpId="0" autoUpdateAnimBg="0"/>
      <p:bldP spid="164946" grpId="0" autoUpdateAnimBg="0"/>
      <p:bldP spid="164947" grpId="0" autoUpdateAnimBg="0"/>
      <p:bldP spid="164949" grpId="0" animBg="1"/>
      <p:bldP spid="164950" grpId="0" autoUpdateAnimBg="0"/>
      <p:bldP spid="164951" grpId="0" autoUpdateAnimBg="0"/>
      <p:bldP spid="164952" grpId="0" autoUpdateAnimBg="0"/>
      <p:bldP spid="164953" grpId="0" animBg="1"/>
      <p:bldP spid="164954" grpId="0" animBg="1"/>
      <p:bldP spid="164955" grpId="0" animBg="1"/>
      <p:bldP spid="164956" grpId="0" autoUpdateAnimBg="0"/>
      <p:bldP spid="164957" grpId="0" autoUpdateAnimBg="0"/>
      <p:bldP spid="164958" grpId="0" autoUpdateAnimBg="0"/>
      <p:bldP spid="164959" grpId="0" animBg="1"/>
      <p:bldP spid="164960" grpId="0" autoUpdateAnimBg="0"/>
      <p:bldP spid="164961" grpId="0" animBg="1"/>
      <p:bldP spid="164962" grpId="0" autoUpdateAnimBg="0"/>
      <p:bldP spid="164963" grpId="0" autoUpdateAnimBg="0"/>
      <p:bldP spid="164964" grpId="0" animBg="1"/>
      <p:bldP spid="164965" grpId="0" autoUpdateAnimBg="0"/>
      <p:bldP spid="164966" grpId="0" autoUpdateAnimBg="0"/>
      <p:bldP spid="164967" grpId="0" autoUpdateAnimBg="0"/>
      <p:bldP spid="164968" grpId="0" animBg="1"/>
      <p:bldP spid="164969" grpId="0" animBg="1"/>
      <p:bldP spid="164970" grpId="0" autoUpdateAnimBg="0"/>
      <p:bldP spid="1649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272713" y="6021388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-2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31951" y="260351"/>
            <a:ext cx="8856663" cy="6284913"/>
            <a:chOff x="68" y="164"/>
            <a:chExt cx="5579" cy="3959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13" y="3789"/>
              <a:ext cx="22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7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11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12" y="3789"/>
              <a:ext cx="22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88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02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126" y="3789"/>
              <a:ext cx="23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-2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292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42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816" y="3789"/>
              <a:ext cx="23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70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56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97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11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24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38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490" y="3789"/>
              <a:ext cx="22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5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92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34" y="3793"/>
              <a:ext cx="2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197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33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46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587" y="3793"/>
              <a:ext cx="2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374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851" y="3793"/>
              <a:ext cx="2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-1</a:t>
              </a:r>
            </a:p>
          </p:txBody>
        </p: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3996" y="3793"/>
              <a:ext cx="2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-2</a:t>
              </a: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1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29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42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45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5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471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812" y="3793"/>
              <a:ext cx="22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-1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4948" y="3793"/>
              <a:ext cx="22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-1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512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5211" y="3793"/>
              <a:ext cx="2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-3</a:t>
              </a: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537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762" y="3793"/>
              <a:ext cx="22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1"/>
                  </a:solidFill>
                </a:rPr>
                <a:t>-5</a:t>
              </a: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8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6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9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93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06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120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33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47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61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4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88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01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15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29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42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6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69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83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97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310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24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37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51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365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9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92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406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19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33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47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460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74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87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50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51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528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54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55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17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44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67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93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auto">
            <a:xfrm>
              <a:off x="120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147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auto">
            <a:xfrm>
              <a:off x="174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201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auto">
            <a:xfrm>
              <a:off x="229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256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278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306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328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347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366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394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4213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448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475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502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525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548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1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83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29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746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2200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265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97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288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365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396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4377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64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92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519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auto">
            <a:xfrm>
              <a:off x="84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auto">
            <a:xfrm>
              <a:off x="1429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auto">
            <a:xfrm>
              <a:off x="1927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auto">
            <a:xfrm>
              <a:off x="238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auto">
            <a:xfrm>
              <a:off x="2835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auto">
            <a:xfrm>
              <a:off x="319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auto">
            <a:xfrm>
              <a:off x="356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387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auto">
            <a:xfrm>
              <a:off x="424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auto">
            <a:xfrm>
              <a:off x="455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4876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1247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179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238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297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3515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014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513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auto">
            <a:xfrm>
              <a:off x="2018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auto">
            <a:xfrm>
              <a:off x="2835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auto">
            <a:xfrm>
              <a:off x="3606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2835" y="164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cxnSp>
          <p:nvCxnSpPr>
            <p:cNvPr id="145" name="AutoShape 143"/>
            <p:cNvCxnSpPr>
              <a:cxnSpLocks noChangeShapeType="1"/>
              <a:stCxn id="46" idx="0"/>
              <a:endCxn id="87" idx="4"/>
            </p:cNvCxnSpPr>
            <p:nvPr/>
          </p:nvCxnSpPr>
          <p:spPr bwMode="auto">
            <a:xfrm flipV="1">
              <a:off x="159" y="3249"/>
              <a:ext cx="6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6" name="AutoShape 144"/>
            <p:cNvCxnSpPr>
              <a:cxnSpLocks noChangeShapeType="1"/>
              <a:stCxn id="47" idx="0"/>
              <a:endCxn id="87" idx="4"/>
            </p:cNvCxnSpPr>
            <p:nvPr/>
          </p:nvCxnSpPr>
          <p:spPr bwMode="auto">
            <a:xfrm flipH="1" flipV="1">
              <a:off x="221" y="3249"/>
              <a:ext cx="7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7" name="AutoShape 145"/>
            <p:cNvCxnSpPr>
              <a:cxnSpLocks noChangeShapeType="1"/>
              <a:stCxn id="48" idx="0"/>
              <a:endCxn id="88" idx="4"/>
            </p:cNvCxnSpPr>
            <p:nvPr/>
          </p:nvCxnSpPr>
          <p:spPr bwMode="auto">
            <a:xfrm flipV="1">
              <a:off x="431" y="3249"/>
              <a:ext cx="6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8" name="AutoShape 146"/>
            <p:cNvCxnSpPr>
              <a:cxnSpLocks noChangeShapeType="1"/>
              <a:stCxn id="49" idx="0"/>
              <a:endCxn id="88" idx="4"/>
            </p:cNvCxnSpPr>
            <p:nvPr/>
          </p:nvCxnSpPr>
          <p:spPr bwMode="auto">
            <a:xfrm flipH="1" flipV="1">
              <a:off x="494" y="3249"/>
              <a:ext cx="7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9" name="AutoShape 147"/>
            <p:cNvCxnSpPr>
              <a:cxnSpLocks noChangeShapeType="1"/>
              <a:stCxn id="50" idx="0"/>
              <a:endCxn id="89" idx="4"/>
            </p:cNvCxnSpPr>
            <p:nvPr/>
          </p:nvCxnSpPr>
          <p:spPr bwMode="auto">
            <a:xfrm flipV="1">
              <a:off x="702" y="3249"/>
              <a:ext cx="1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0" name="AutoShape 148"/>
            <p:cNvCxnSpPr>
              <a:cxnSpLocks noChangeShapeType="1"/>
              <a:stCxn id="51" idx="0"/>
              <a:endCxn id="90" idx="4"/>
            </p:cNvCxnSpPr>
            <p:nvPr/>
          </p:nvCxnSpPr>
          <p:spPr bwMode="auto">
            <a:xfrm flipV="1">
              <a:off x="841" y="3249"/>
              <a:ext cx="13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1" name="AutoShape 149"/>
            <p:cNvCxnSpPr>
              <a:cxnSpLocks noChangeShapeType="1"/>
              <a:stCxn id="52" idx="0"/>
              <a:endCxn id="90" idx="4"/>
            </p:cNvCxnSpPr>
            <p:nvPr/>
          </p:nvCxnSpPr>
          <p:spPr bwMode="auto">
            <a:xfrm flipH="1" flipV="1">
              <a:off x="97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2" name="AutoShape 150"/>
            <p:cNvCxnSpPr>
              <a:cxnSpLocks noChangeShapeType="1"/>
              <a:stCxn id="53" idx="0"/>
              <a:endCxn id="90" idx="4"/>
            </p:cNvCxnSpPr>
            <p:nvPr/>
          </p:nvCxnSpPr>
          <p:spPr bwMode="auto">
            <a:xfrm flipH="1" flipV="1">
              <a:off x="97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3" name="AutoShape 151"/>
            <p:cNvCxnSpPr>
              <a:cxnSpLocks noChangeShapeType="1"/>
              <a:stCxn id="54" idx="0"/>
              <a:endCxn id="91" idx="4"/>
            </p:cNvCxnSpPr>
            <p:nvPr/>
          </p:nvCxnSpPr>
          <p:spPr bwMode="auto">
            <a:xfrm flipH="1" flipV="1">
              <a:off x="124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4" name="AutoShape 152"/>
            <p:cNvCxnSpPr>
              <a:cxnSpLocks noChangeShapeType="1"/>
              <a:stCxn id="55" idx="0"/>
              <a:endCxn id="91" idx="4"/>
            </p:cNvCxnSpPr>
            <p:nvPr/>
          </p:nvCxnSpPr>
          <p:spPr bwMode="auto">
            <a:xfrm flipH="1" flipV="1">
              <a:off x="124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5" name="AutoShape 153"/>
            <p:cNvCxnSpPr>
              <a:cxnSpLocks noChangeShapeType="1"/>
              <a:stCxn id="56" idx="0"/>
              <a:endCxn id="92" idx="4"/>
            </p:cNvCxnSpPr>
            <p:nvPr/>
          </p:nvCxnSpPr>
          <p:spPr bwMode="auto">
            <a:xfrm flipH="1" flipV="1">
              <a:off x="1519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6" name="AutoShape 154"/>
            <p:cNvCxnSpPr>
              <a:cxnSpLocks noChangeShapeType="1"/>
              <a:stCxn id="57" idx="0"/>
              <a:endCxn id="92" idx="4"/>
            </p:cNvCxnSpPr>
            <p:nvPr/>
          </p:nvCxnSpPr>
          <p:spPr bwMode="auto">
            <a:xfrm flipH="1" flipV="1">
              <a:off x="1519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7" name="AutoShape 155"/>
            <p:cNvCxnSpPr>
              <a:cxnSpLocks noChangeShapeType="1"/>
              <a:stCxn id="58" idx="0"/>
              <a:endCxn id="93" idx="4"/>
            </p:cNvCxnSpPr>
            <p:nvPr/>
          </p:nvCxnSpPr>
          <p:spPr bwMode="auto">
            <a:xfrm flipH="1" flipV="1">
              <a:off x="1791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8" name="AutoShape 156"/>
            <p:cNvCxnSpPr>
              <a:cxnSpLocks noChangeShapeType="1"/>
              <a:stCxn id="59" idx="0"/>
              <a:endCxn id="93" idx="4"/>
            </p:cNvCxnSpPr>
            <p:nvPr/>
          </p:nvCxnSpPr>
          <p:spPr bwMode="auto">
            <a:xfrm flipH="1" flipV="1">
              <a:off x="1791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9" name="AutoShape 157"/>
            <p:cNvCxnSpPr>
              <a:cxnSpLocks noChangeShapeType="1"/>
              <a:stCxn id="60" idx="0"/>
              <a:endCxn id="94" idx="4"/>
            </p:cNvCxnSpPr>
            <p:nvPr/>
          </p:nvCxnSpPr>
          <p:spPr bwMode="auto">
            <a:xfrm flipH="1" flipV="1">
              <a:off x="2063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0" name="AutoShape 158"/>
            <p:cNvCxnSpPr>
              <a:cxnSpLocks noChangeShapeType="1"/>
              <a:stCxn id="61" idx="0"/>
              <a:endCxn id="94" idx="4"/>
            </p:cNvCxnSpPr>
            <p:nvPr/>
          </p:nvCxnSpPr>
          <p:spPr bwMode="auto">
            <a:xfrm flipH="1" flipV="1">
              <a:off x="2063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1" name="AutoShape 159"/>
            <p:cNvCxnSpPr>
              <a:cxnSpLocks noChangeShapeType="1"/>
              <a:stCxn id="62" idx="0"/>
              <a:endCxn id="95" idx="4"/>
            </p:cNvCxnSpPr>
            <p:nvPr/>
          </p:nvCxnSpPr>
          <p:spPr bwMode="auto">
            <a:xfrm flipH="1" flipV="1">
              <a:off x="233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2" name="AutoShape 160"/>
            <p:cNvCxnSpPr>
              <a:cxnSpLocks noChangeShapeType="1"/>
              <a:stCxn id="63" idx="0"/>
              <a:endCxn id="95" idx="4"/>
            </p:cNvCxnSpPr>
            <p:nvPr/>
          </p:nvCxnSpPr>
          <p:spPr bwMode="auto">
            <a:xfrm flipH="1" flipV="1">
              <a:off x="233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3" name="AutoShape 161"/>
            <p:cNvCxnSpPr>
              <a:cxnSpLocks noChangeShapeType="1"/>
              <a:stCxn id="64" idx="0"/>
              <a:endCxn id="96" idx="4"/>
            </p:cNvCxnSpPr>
            <p:nvPr/>
          </p:nvCxnSpPr>
          <p:spPr bwMode="auto">
            <a:xfrm flipH="1" flipV="1">
              <a:off x="260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4" name="AutoShape 162"/>
            <p:cNvCxnSpPr>
              <a:cxnSpLocks noChangeShapeType="1"/>
              <a:stCxn id="65" idx="0"/>
              <a:endCxn id="96" idx="4"/>
            </p:cNvCxnSpPr>
            <p:nvPr/>
          </p:nvCxnSpPr>
          <p:spPr bwMode="auto">
            <a:xfrm flipH="1" flipV="1">
              <a:off x="260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5" name="AutoShape 163"/>
            <p:cNvCxnSpPr>
              <a:cxnSpLocks noChangeShapeType="1"/>
              <a:stCxn id="66" idx="0"/>
              <a:endCxn id="97" idx="4"/>
            </p:cNvCxnSpPr>
            <p:nvPr/>
          </p:nvCxnSpPr>
          <p:spPr bwMode="auto">
            <a:xfrm flipH="1" flipV="1">
              <a:off x="2834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6" name="AutoShape 164"/>
            <p:cNvCxnSpPr>
              <a:cxnSpLocks noChangeShapeType="1"/>
              <a:stCxn id="67" idx="0"/>
              <a:endCxn id="97" idx="4"/>
            </p:cNvCxnSpPr>
            <p:nvPr/>
          </p:nvCxnSpPr>
          <p:spPr bwMode="auto">
            <a:xfrm flipH="1" flipV="1">
              <a:off x="2834" y="3249"/>
              <a:ext cx="18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7" name="AutoShape 165"/>
            <p:cNvCxnSpPr>
              <a:cxnSpLocks noChangeShapeType="1"/>
              <a:stCxn id="68" idx="0"/>
              <a:endCxn id="98" idx="4"/>
            </p:cNvCxnSpPr>
            <p:nvPr/>
          </p:nvCxnSpPr>
          <p:spPr bwMode="auto">
            <a:xfrm flipH="1" flipV="1">
              <a:off x="3106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8" name="AutoShape 166"/>
            <p:cNvCxnSpPr>
              <a:cxnSpLocks noChangeShapeType="1"/>
              <a:stCxn id="69" idx="0"/>
              <a:endCxn id="98" idx="4"/>
            </p:cNvCxnSpPr>
            <p:nvPr/>
          </p:nvCxnSpPr>
          <p:spPr bwMode="auto">
            <a:xfrm flipH="1" flipV="1">
              <a:off x="3106" y="3249"/>
              <a:ext cx="18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9" name="AutoShape 167"/>
            <p:cNvCxnSpPr>
              <a:cxnSpLocks noChangeShapeType="1"/>
              <a:stCxn id="70" idx="0"/>
              <a:endCxn id="99" idx="4"/>
            </p:cNvCxnSpPr>
            <p:nvPr/>
          </p:nvCxnSpPr>
          <p:spPr bwMode="auto">
            <a:xfrm flipH="1" flipV="1">
              <a:off x="3333" y="3249"/>
              <a:ext cx="9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0" name="AutoShape 168"/>
            <p:cNvCxnSpPr>
              <a:cxnSpLocks noChangeShapeType="1"/>
              <a:stCxn id="71" idx="0"/>
              <a:endCxn id="100" idx="4"/>
            </p:cNvCxnSpPr>
            <p:nvPr/>
          </p:nvCxnSpPr>
          <p:spPr bwMode="auto">
            <a:xfrm flipH="1" flipV="1">
              <a:off x="3515" y="3249"/>
              <a:ext cx="4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1" name="AutoShape 169"/>
            <p:cNvCxnSpPr>
              <a:cxnSpLocks noChangeShapeType="1"/>
              <a:stCxn id="86" idx="0"/>
              <a:endCxn id="108" idx="4"/>
            </p:cNvCxnSpPr>
            <p:nvPr/>
          </p:nvCxnSpPr>
          <p:spPr bwMode="auto">
            <a:xfrm flipH="1" flipV="1">
              <a:off x="5529" y="3249"/>
              <a:ext cx="7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2" name="AutoShape 170"/>
            <p:cNvCxnSpPr>
              <a:cxnSpLocks noChangeShapeType="1"/>
              <a:stCxn id="72" idx="0"/>
              <a:endCxn id="101" idx="4"/>
            </p:cNvCxnSpPr>
            <p:nvPr/>
          </p:nvCxnSpPr>
          <p:spPr bwMode="auto">
            <a:xfrm flipV="1">
              <a:off x="3699" y="3249"/>
              <a:ext cx="1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3" name="AutoShape 171"/>
            <p:cNvCxnSpPr>
              <a:cxnSpLocks noChangeShapeType="1"/>
              <a:stCxn id="73" idx="0"/>
              <a:endCxn id="101" idx="4"/>
            </p:cNvCxnSpPr>
            <p:nvPr/>
          </p:nvCxnSpPr>
          <p:spPr bwMode="auto">
            <a:xfrm flipH="1" flipV="1">
              <a:off x="3713" y="3249"/>
              <a:ext cx="12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4" name="AutoShape 172"/>
            <p:cNvCxnSpPr>
              <a:cxnSpLocks noChangeShapeType="1"/>
              <a:stCxn id="74" idx="0"/>
              <a:endCxn id="102" idx="4"/>
            </p:cNvCxnSpPr>
            <p:nvPr/>
          </p:nvCxnSpPr>
          <p:spPr bwMode="auto">
            <a:xfrm flipV="1">
              <a:off x="3970" y="3249"/>
              <a:ext cx="1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5" name="AutoShape 173"/>
            <p:cNvCxnSpPr>
              <a:cxnSpLocks noChangeShapeType="1"/>
              <a:stCxn id="75" idx="0"/>
              <a:endCxn id="102" idx="4"/>
            </p:cNvCxnSpPr>
            <p:nvPr/>
          </p:nvCxnSpPr>
          <p:spPr bwMode="auto">
            <a:xfrm flipH="1" flipV="1">
              <a:off x="3986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6" name="AutoShape 174"/>
            <p:cNvCxnSpPr>
              <a:cxnSpLocks noChangeShapeType="1"/>
              <a:stCxn id="76" idx="0"/>
              <a:endCxn id="103" idx="4"/>
            </p:cNvCxnSpPr>
            <p:nvPr/>
          </p:nvCxnSpPr>
          <p:spPr bwMode="auto">
            <a:xfrm flipV="1">
              <a:off x="4243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7" name="AutoShape 175"/>
            <p:cNvCxnSpPr>
              <a:cxnSpLocks noChangeShapeType="1"/>
              <a:stCxn id="77" idx="0"/>
              <a:endCxn id="103" idx="4"/>
            </p:cNvCxnSpPr>
            <p:nvPr/>
          </p:nvCxnSpPr>
          <p:spPr bwMode="auto">
            <a:xfrm flipH="1" flipV="1">
              <a:off x="4258" y="3249"/>
              <a:ext cx="12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8" name="AutoShape 176"/>
            <p:cNvCxnSpPr>
              <a:cxnSpLocks noChangeShapeType="1"/>
              <a:stCxn id="78" idx="0"/>
              <a:endCxn id="104" idx="4"/>
            </p:cNvCxnSpPr>
            <p:nvPr/>
          </p:nvCxnSpPr>
          <p:spPr bwMode="auto">
            <a:xfrm flipV="1">
              <a:off x="4515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9" name="AutoShape 177"/>
            <p:cNvCxnSpPr>
              <a:cxnSpLocks noChangeShapeType="1"/>
              <a:stCxn id="79" idx="0"/>
              <a:endCxn id="104" idx="4"/>
            </p:cNvCxnSpPr>
            <p:nvPr/>
          </p:nvCxnSpPr>
          <p:spPr bwMode="auto">
            <a:xfrm flipH="1" flipV="1">
              <a:off x="4530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0" name="AutoShape 178"/>
            <p:cNvCxnSpPr>
              <a:cxnSpLocks noChangeShapeType="1"/>
              <a:stCxn id="80" idx="0"/>
              <a:endCxn id="105" idx="4"/>
            </p:cNvCxnSpPr>
            <p:nvPr/>
          </p:nvCxnSpPr>
          <p:spPr bwMode="auto">
            <a:xfrm flipV="1">
              <a:off x="4786" y="3249"/>
              <a:ext cx="1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1" name="AutoShape 179"/>
            <p:cNvCxnSpPr>
              <a:cxnSpLocks noChangeShapeType="1"/>
              <a:stCxn id="81" idx="0"/>
              <a:endCxn id="105" idx="4"/>
            </p:cNvCxnSpPr>
            <p:nvPr/>
          </p:nvCxnSpPr>
          <p:spPr bwMode="auto">
            <a:xfrm flipH="1" flipV="1">
              <a:off x="4803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2" name="AutoShape 180"/>
            <p:cNvCxnSpPr>
              <a:cxnSpLocks noChangeShapeType="1"/>
              <a:stCxn id="82" idx="0"/>
              <a:endCxn id="106" idx="4"/>
            </p:cNvCxnSpPr>
            <p:nvPr/>
          </p:nvCxnSpPr>
          <p:spPr bwMode="auto">
            <a:xfrm flipV="1">
              <a:off x="5059" y="3249"/>
              <a:ext cx="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3" name="AutoShape 181"/>
            <p:cNvCxnSpPr>
              <a:cxnSpLocks noChangeShapeType="1"/>
              <a:stCxn id="83" idx="0"/>
              <a:endCxn id="106" idx="4"/>
            </p:cNvCxnSpPr>
            <p:nvPr/>
          </p:nvCxnSpPr>
          <p:spPr bwMode="auto">
            <a:xfrm flipH="1" flipV="1">
              <a:off x="5065" y="3249"/>
              <a:ext cx="13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4" name="AutoShape 182"/>
            <p:cNvCxnSpPr>
              <a:cxnSpLocks noChangeShapeType="1"/>
              <a:stCxn id="84" idx="0"/>
              <a:endCxn id="107" idx="4"/>
            </p:cNvCxnSpPr>
            <p:nvPr/>
          </p:nvCxnSpPr>
          <p:spPr bwMode="auto">
            <a:xfrm flipH="1" flipV="1">
              <a:off x="5301" y="3249"/>
              <a:ext cx="29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5" name="AutoShape 183"/>
            <p:cNvCxnSpPr>
              <a:cxnSpLocks noChangeShapeType="1"/>
              <a:stCxn id="85" idx="0"/>
              <a:endCxn id="107" idx="4"/>
            </p:cNvCxnSpPr>
            <p:nvPr/>
          </p:nvCxnSpPr>
          <p:spPr bwMode="auto">
            <a:xfrm flipH="1" flipV="1">
              <a:off x="5301" y="3249"/>
              <a:ext cx="16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6" name="AutoShape 184"/>
            <p:cNvCxnSpPr>
              <a:cxnSpLocks noChangeShapeType="1"/>
              <a:stCxn id="87" idx="0"/>
              <a:endCxn id="109" idx="2"/>
            </p:cNvCxnSpPr>
            <p:nvPr/>
          </p:nvCxnSpPr>
          <p:spPr bwMode="auto">
            <a:xfrm flipV="1">
              <a:off x="221" y="2659"/>
              <a:ext cx="2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7" name="AutoShape 185"/>
            <p:cNvCxnSpPr>
              <a:cxnSpLocks noChangeShapeType="1"/>
              <a:stCxn id="88" idx="0"/>
              <a:endCxn id="109" idx="2"/>
            </p:cNvCxnSpPr>
            <p:nvPr/>
          </p:nvCxnSpPr>
          <p:spPr bwMode="auto">
            <a:xfrm flipH="1" flipV="1">
              <a:off x="457" y="2659"/>
              <a:ext cx="3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8" name="AutoShape 186"/>
            <p:cNvCxnSpPr>
              <a:cxnSpLocks noChangeShapeType="1"/>
              <a:stCxn id="89" idx="0"/>
              <a:endCxn id="110" idx="2"/>
            </p:cNvCxnSpPr>
            <p:nvPr/>
          </p:nvCxnSpPr>
          <p:spPr bwMode="auto">
            <a:xfrm flipV="1">
              <a:off x="720" y="2659"/>
              <a:ext cx="16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9" name="AutoShape 187"/>
            <p:cNvCxnSpPr>
              <a:cxnSpLocks noChangeShapeType="1"/>
              <a:stCxn id="90" idx="0"/>
              <a:endCxn id="110" idx="2"/>
            </p:cNvCxnSpPr>
            <p:nvPr/>
          </p:nvCxnSpPr>
          <p:spPr bwMode="auto">
            <a:xfrm flipH="1" flipV="1">
              <a:off x="884" y="2659"/>
              <a:ext cx="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0" name="AutoShape 188"/>
            <p:cNvCxnSpPr>
              <a:cxnSpLocks noChangeShapeType="1"/>
              <a:stCxn id="91" idx="0"/>
              <a:endCxn id="110" idx="2"/>
            </p:cNvCxnSpPr>
            <p:nvPr/>
          </p:nvCxnSpPr>
          <p:spPr bwMode="auto">
            <a:xfrm flipH="1" flipV="1">
              <a:off x="884" y="2659"/>
              <a:ext cx="3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1" name="AutoShape 189"/>
            <p:cNvCxnSpPr>
              <a:cxnSpLocks noChangeShapeType="1"/>
              <a:stCxn id="92" idx="0"/>
              <a:endCxn id="111" idx="2"/>
            </p:cNvCxnSpPr>
            <p:nvPr/>
          </p:nvCxnSpPr>
          <p:spPr bwMode="auto">
            <a:xfrm flipH="1" flipV="1">
              <a:off x="1337" y="2659"/>
              <a:ext cx="18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2" name="AutoShape 190"/>
            <p:cNvCxnSpPr>
              <a:cxnSpLocks noChangeShapeType="1"/>
              <a:stCxn id="93" idx="0"/>
              <a:endCxn id="111" idx="2"/>
            </p:cNvCxnSpPr>
            <p:nvPr/>
          </p:nvCxnSpPr>
          <p:spPr bwMode="auto">
            <a:xfrm flipH="1" flipV="1">
              <a:off x="1337" y="2659"/>
              <a:ext cx="45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3" name="AutoShape 191"/>
            <p:cNvCxnSpPr>
              <a:cxnSpLocks noChangeShapeType="1"/>
              <a:stCxn id="94" idx="0"/>
              <a:endCxn id="112" idx="2"/>
            </p:cNvCxnSpPr>
            <p:nvPr/>
          </p:nvCxnSpPr>
          <p:spPr bwMode="auto">
            <a:xfrm flipH="1" flipV="1">
              <a:off x="1791" y="2659"/>
              <a:ext cx="27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4" name="AutoShape 192"/>
            <p:cNvCxnSpPr>
              <a:cxnSpLocks noChangeShapeType="1"/>
              <a:stCxn id="95" idx="0"/>
              <a:endCxn id="113" idx="2"/>
            </p:cNvCxnSpPr>
            <p:nvPr/>
          </p:nvCxnSpPr>
          <p:spPr bwMode="auto">
            <a:xfrm flipH="1" flipV="1">
              <a:off x="2245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5" name="AutoShape 193"/>
            <p:cNvCxnSpPr>
              <a:cxnSpLocks noChangeShapeType="1"/>
              <a:stCxn id="96" idx="0"/>
              <a:endCxn id="113" idx="2"/>
            </p:cNvCxnSpPr>
            <p:nvPr/>
          </p:nvCxnSpPr>
          <p:spPr bwMode="auto">
            <a:xfrm flipH="1" flipV="1">
              <a:off x="2245" y="2659"/>
              <a:ext cx="36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6" name="AutoShape 194"/>
            <p:cNvCxnSpPr>
              <a:cxnSpLocks noChangeShapeType="1"/>
              <a:stCxn id="97" idx="0"/>
              <a:endCxn id="114" idx="2"/>
            </p:cNvCxnSpPr>
            <p:nvPr/>
          </p:nvCxnSpPr>
          <p:spPr bwMode="auto">
            <a:xfrm flipH="1" flipV="1">
              <a:off x="2698" y="2659"/>
              <a:ext cx="1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7" name="AutoShape 195"/>
            <p:cNvCxnSpPr>
              <a:cxnSpLocks noChangeShapeType="1"/>
              <a:stCxn id="98" idx="0"/>
              <a:endCxn id="115" idx="2"/>
            </p:cNvCxnSpPr>
            <p:nvPr/>
          </p:nvCxnSpPr>
          <p:spPr bwMode="auto">
            <a:xfrm flipH="1" flipV="1">
              <a:off x="3016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8" name="AutoShape 196"/>
            <p:cNvCxnSpPr>
              <a:cxnSpLocks noChangeShapeType="1"/>
              <a:stCxn id="108" idx="0"/>
              <a:endCxn id="122" idx="2"/>
            </p:cNvCxnSpPr>
            <p:nvPr/>
          </p:nvCxnSpPr>
          <p:spPr bwMode="auto">
            <a:xfrm flipH="1" flipV="1">
              <a:off x="5238" y="2659"/>
              <a:ext cx="2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" name="AutoShape 197"/>
            <p:cNvCxnSpPr>
              <a:cxnSpLocks noChangeShapeType="1"/>
              <a:stCxn id="107" idx="0"/>
              <a:endCxn id="122" idx="2"/>
            </p:cNvCxnSpPr>
            <p:nvPr/>
          </p:nvCxnSpPr>
          <p:spPr bwMode="auto">
            <a:xfrm flipH="1" flipV="1">
              <a:off x="5238" y="2659"/>
              <a:ext cx="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0" name="AutoShape 198"/>
            <p:cNvCxnSpPr>
              <a:cxnSpLocks noChangeShapeType="1"/>
              <a:stCxn id="106" idx="0"/>
              <a:endCxn id="121" idx="2"/>
            </p:cNvCxnSpPr>
            <p:nvPr/>
          </p:nvCxnSpPr>
          <p:spPr bwMode="auto">
            <a:xfrm flipH="1" flipV="1">
              <a:off x="4966" y="2659"/>
              <a:ext cx="9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1" name="AutoShape 199"/>
            <p:cNvCxnSpPr>
              <a:cxnSpLocks noChangeShapeType="1"/>
              <a:stCxn id="105" idx="0"/>
              <a:endCxn id="120" idx="2"/>
            </p:cNvCxnSpPr>
            <p:nvPr/>
          </p:nvCxnSpPr>
          <p:spPr bwMode="auto">
            <a:xfrm flipH="1" flipV="1">
              <a:off x="4694" y="2659"/>
              <a:ext cx="10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2" name="AutoShape 200"/>
            <p:cNvCxnSpPr>
              <a:cxnSpLocks noChangeShapeType="1"/>
              <a:stCxn id="104" idx="0"/>
              <a:endCxn id="119" idx="2"/>
            </p:cNvCxnSpPr>
            <p:nvPr/>
          </p:nvCxnSpPr>
          <p:spPr bwMode="auto">
            <a:xfrm flipH="1" flipV="1">
              <a:off x="4422" y="2659"/>
              <a:ext cx="10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3" name="AutoShape 201"/>
            <p:cNvCxnSpPr>
              <a:cxnSpLocks noChangeShapeType="1"/>
              <a:stCxn id="103" idx="0"/>
              <a:endCxn id="118" idx="2"/>
            </p:cNvCxnSpPr>
            <p:nvPr/>
          </p:nvCxnSpPr>
          <p:spPr bwMode="auto">
            <a:xfrm flipH="1" flipV="1">
              <a:off x="4014" y="2659"/>
              <a:ext cx="24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4" name="AutoShape 202"/>
            <p:cNvCxnSpPr>
              <a:cxnSpLocks noChangeShapeType="1"/>
              <a:stCxn id="102" idx="0"/>
              <a:endCxn id="118" idx="2"/>
            </p:cNvCxnSpPr>
            <p:nvPr/>
          </p:nvCxnSpPr>
          <p:spPr bwMode="auto">
            <a:xfrm flipV="1">
              <a:off x="3986" y="2659"/>
              <a:ext cx="2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5" name="AutoShape 203"/>
            <p:cNvCxnSpPr>
              <a:cxnSpLocks noChangeShapeType="1"/>
              <a:stCxn id="101" idx="0"/>
              <a:endCxn id="117" idx="2"/>
            </p:cNvCxnSpPr>
            <p:nvPr/>
          </p:nvCxnSpPr>
          <p:spPr bwMode="auto">
            <a:xfrm flipH="1" flipV="1">
              <a:off x="3696" y="2659"/>
              <a:ext cx="1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6" name="AutoShape 204"/>
            <p:cNvCxnSpPr>
              <a:cxnSpLocks noChangeShapeType="1"/>
              <a:stCxn id="100" idx="0"/>
              <a:endCxn id="117" idx="2"/>
            </p:cNvCxnSpPr>
            <p:nvPr/>
          </p:nvCxnSpPr>
          <p:spPr bwMode="auto">
            <a:xfrm flipV="1">
              <a:off x="3515" y="2659"/>
              <a:ext cx="18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7" name="AutoShape 205"/>
            <p:cNvCxnSpPr>
              <a:cxnSpLocks noChangeShapeType="1"/>
              <a:stCxn id="99" idx="0"/>
              <a:endCxn id="116" idx="2"/>
            </p:cNvCxnSpPr>
            <p:nvPr/>
          </p:nvCxnSpPr>
          <p:spPr bwMode="auto">
            <a:xfrm flipV="1">
              <a:off x="3333" y="2659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8" name="AutoShape 206"/>
            <p:cNvCxnSpPr>
              <a:cxnSpLocks noChangeShapeType="1"/>
              <a:stCxn id="109" idx="0"/>
              <a:endCxn id="123" idx="4"/>
            </p:cNvCxnSpPr>
            <p:nvPr/>
          </p:nvCxnSpPr>
          <p:spPr bwMode="auto">
            <a:xfrm flipV="1">
              <a:off x="457" y="1979"/>
              <a:ext cx="428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9" name="AutoShape 207"/>
            <p:cNvCxnSpPr>
              <a:cxnSpLocks noChangeShapeType="1"/>
              <a:stCxn id="110" idx="0"/>
              <a:endCxn id="123" idx="4"/>
            </p:cNvCxnSpPr>
            <p:nvPr/>
          </p:nvCxnSpPr>
          <p:spPr bwMode="auto">
            <a:xfrm flipV="1">
              <a:off x="884" y="1979"/>
              <a:ext cx="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0" name="AutoShape 208"/>
            <p:cNvCxnSpPr>
              <a:cxnSpLocks noChangeShapeType="1"/>
              <a:stCxn id="111" idx="0"/>
              <a:endCxn id="124" idx="4"/>
            </p:cNvCxnSpPr>
            <p:nvPr/>
          </p:nvCxnSpPr>
          <p:spPr bwMode="auto">
            <a:xfrm flipV="1">
              <a:off x="1337" y="1979"/>
              <a:ext cx="13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1" name="AutoShape 209"/>
            <p:cNvCxnSpPr>
              <a:cxnSpLocks noChangeShapeType="1"/>
              <a:stCxn id="112" idx="0"/>
              <a:endCxn id="125" idx="4"/>
            </p:cNvCxnSpPr>
            <p:nvPr/>
          </p:nvCxnSpPr>
          <p:spPr bwMode="auto">
            <a:xfrm flipV="1">
              <a:off x="1791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2" name="AutoShape 210"/>
            <p:cNvCxnSpPr>
              <a:cxnSpLocks noChangeShapeType="1"/>
              <a:stCxn id="113" idx="0"/>
              <a:endCxn id="126" idx="4"/>
            </p:cNvCxnSpPr>
            <p:nvPr/>
          </p:nvCxnSpPr>
          <p:spPr bwMode="auto">
            <a:xfrm flipV="1">
              <a:off x="2245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3" name="AutoShape 211"/>
            <p:cNvCxnSpPr>
              <a:cxnSpLocks noChangeShapeType="1"/>
              <a:stCxn id="114" idx="0"/>
              <a:endCxn id="127" idx="4"/>
            </p:cNvCxnSpPr>
            <p:nvPr/>
          </p:nvCxnSpPr>
          <p:spPr bwMode="auto">
            <a:xfrm flipV="1">
              <a:off x="2698" y="1979"/>
              <a:ext cx="182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4" name="AutoShape 212"/>
            <p:cNvCxnSpPr>
              <a:cxnSpLocks noChangeShapeType="1"/>
              <a:stCxn id="115" idx="0"/>
              <a:endCxn id="127" idx="4"/>
            </p:cNvCxnSpPr>
            <p:nvPr/>
          </p:nvCxnSpPr>
          <p:spPr bwMode="auto">
            <a:xfrm flipH="1" flipV="1">
              <a:off x="2880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5" name="AutoShape 213"/>
            <p:cNvCxnSpPr>
              <a:cxnSpLocks noChangeShapeType="1"/>
              <a:stCxn id="116" idx="0"/>
              <a:endCxn id="128" idx="4"/>
            </p:cNvCxnSpPr>
            <p:nvPr/>
          </p:nvCxnSpPr>
          <p:spPr bwMode="auto">
            <a:xfrm flipH="1" flipV="1">
              <a:off x="3243" y="1979"/>
              <a:ext cx="90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6" name="AutoShape 214"/>
            <p:cNvCxnSpPr>
              <a:cxnSpLocks noChangeShapeType="1"/>
              <a:stCxn id="117" idx="0"/>
              <a:endCxn id="129" idx="4"/>
            </p:cNvCxnSpPr>
            <p:nvPr/>
          </p:nvCxnSpPr>
          <p:spPr bwMode="auto">
            <a:xfrm flipH="1" flipV="1">
              <a:off x="3605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7" name="AutoShape 215"/>
            <p:cNvCxnSpPr>
              <a:cxnSpLocks noChangeShapeType="1"/>
              <a:stCxn id="118" idx="0"/>
              <a:endCxn id="130" idx="4"/>
            </p:cNvCxnSpPr>
            <p:nvPr/>
          </p:nvCxnSpPr>
          <p:spPr bwMode="auto">
            <a:xfrm flipH="1" flipV="1">
              <a:off x="392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8" name="AutoShape 216"/>
            <p:cNvCxnSpPr>
              <a:cxnSpLocks noChangeShapeType="1"/>
              <a:stCxn id="119" idx="0"/>
              <a:endCxn id="131" idx="4"/>
            </p:cNvCxnSpPr>
            <p:nvPr/>
          </p:nvCxnSpPr>
          <p:spPr bwMode="auto">
            <a:xfrm flipH="1" flipV="1">
              <a:off x="4286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9" name="AutoShape 217"/>
            <p:cNvCxnSpPr>
              <a:cxnSpLocks noChangeShapeType="1"/>
              <a:stCxn id="120" idx="0"/>
              <a:endCxn id="132" idx="4"/>
            </p:cNvCxnSpPr>
            <p:nvPr/>
          </p:nvCxnSpPr>
          <p:spPr bwMode="auto">
            <a:xfrm flipH="1" flipV="1">
              <a:off x="460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0" name="AutoShape 218"/>
            <p:cNvCxnSpPr>
              <a:cxnSpLocks noChangeShapeType="1"/>
              <a:stCxn id="121" idx="0"/>
              <a:endCxn id="133" idx="4"/>
            </p:cNvCxnSpPr>
            <p:nvPr/>
          </p:nvCxnSpPr>
          <p:spPr bwMode="auto">
            <a:xfrm flipH="1" flipV="1">
              <a:off x="4921" y="1979"/>
              <a:ext cx="45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1" name="AutoShape 219"/>
            <p:cNvCxnSpPr>
              <a:cxnSpLocks noChangeShapeType="1"/>
              <a:stCxn id="122" idx="0"/>
              <a:endCxn id="133" idx="4"/>
            </p:cNvCxnSpPr>
            <p:nvPr/>
          </p:nvCxnSpPr>
          <p:spPr bwMode="auto">
            <a:xfrm flipH="1" flipV="1">
              <a:off x="4921" y="1979"/>
              <a:ext cx="31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2" name="AutoShape 220"/>
            <p:cNvCxnSpPr>
              <a:cxnSpLocks noChangeShapeType="1"/>
              <a:stCxn id="123" idx="0"/>
              <a:endCxn id="134" idx="2"/>
            </p:cNvCxnSpPr>
            <p:nvPr/>
          </p:nvCxnSpPr>
          <p:spPr bwMode="auto">
            <a:xfrm flipV="1">
              <a:off x="885" y="1344"/>
              <a:ext cx="40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3" name="AutoShape 221"/>
            <p:cNvCxnSpPr>
              <a:cxnSpLocks noChangeShapeType="1"/>
              <a:stCxn id="124" idx="0"/>
              <a:endCxn id="135" idx="2"/>
            </p:cNvCxnSpPr>
            <p:nvPr/>
          </p:nvCxnSpPr>
          <p:spPr bwMode="auto">
            <a:xfrm flipV="1">
              <a:off x="1474" y="1344"/>
              <a:ext cx="362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4" name="AutoShape 222"/>
            <p:cNvCxnSpPr>
              <a:cxnSpLocks noChangeShapeType="1"/>
              <a:stCxn id="125" idx="0"/>
              <a:endCxn id="135" idx="2"/>
            </p:cNvCxnSpPr>
            <p:nvPr/>
          </p:nvCxnSpPr>
          <p:spPr bwMode="auto">
            <a:xfrm flipH="1" flipV="1">
              <a:off x="1836" y="1344"/>
              <a:ext cx="136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5" name="AutoShape 223"/>
            <p:cNvCxnSpPr>
              <a:cxnSpLocks noChangeShapeType="1"/>
              <a:stCxn id="126" idx="0"/>
              <a:endCxn id="136" idx="2"/>
            </p:cNvCxnSpPr>
            <p:nvPr/>
          </p:nvCxnSpPr>
          <p:spPr bwMode="auto">
            <a:xfrm flipV="1">
              <a:off x="2426" y="1344"/>
              <a:ext cx="0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6" name="AutoShape 224"/>
            <p:cNvCxnSpPr>
              <a:cxnSpLocks noChangeShapeType="1"/>
              <a:stCxn id="127" idx="0"/>
              <a:endCxn id="136" idx="2"/>
            </p:cNvCxnSpPr>
            <p:nvPr/>
          </p:nvCxnSpPr>
          <p:spPr bwMode="auto">
            <a:xfrm flipH="1" flipV="1">
              <a:off x="2426" y="1344"/>
              <a:ext cx="45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7" name="AutoShape 225"/>
            <p:cNvCxnSpPr>
              <a:cxnSpLocks noChangeShapeType="1"/>
              <a:stCxn id="128" idx="0"/>
              <a:endCxn id="137" idx="2"/>
            </p:cNvCxnSpPr>
            <p:nvPr/>
          </p:nvCxnSpPr>
          <p:spPr bwMode="auto">
            <a:xfrm flipH="1" flipV="1">
              <a:off x="3016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8" name="AutoShape 226"/>
            <p:cNvCxnSpPr>
              <a:cxnSpLocks noChangeShapeType="1"/>
              <a:stCxn id="129" idx="0"/>
              <a:endCxn id="138" idx="2"/>
            </p:cNvCxnSpPr>
            <p:nvPr/>
          </p:nvCxnSpPr>
          <p:spPr bwMode="auto">
            <a:xfrm flipH="1" flipV="1">
              <a:off x="3560" y="1344"/>
              <a:ext cx="45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9" name="AutoShape 227"/>
            <p:cNvCxnSpPr>
              <a:cxnSpLocks noChangeShapeType="1"/>
              <a:stCxn id="130" idx="0"/>
              <a:endCxn id="138" idx="2"/>
            </p:cNvCxnSpPr>
            <p:nvPr/>
          </p:nvCxnSpPr>
          <p:spPr bwMode="auto">
            <a:xfrm flipH="1" flipV="1">
              <a:off x="3560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0" name="AutoShape 228"/>
            <p:cNvCxnSpPr>
              <a:cxnSpLocks noChangeShapeType="1"/>
              <a:stCxn id="131" idx="0"/>
              <a:endCxn id="139" idx="2"/>
            </p:cNvCxnSpPr>
            <p:nvPr/>
          </p:nvCxnSpPr>
          <p:spPr bwMode="auto">
            <a:xfrm flipH="1" flipV="1">
              <a:off x="4059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1" name="AutoShape 229"/>
            <p:cNvCxnSpPr>
              <a:cxnSpLocks noChangeShapeType="1"/>
              <a:stCxn id="132" idx="0"/>
              <a:endCxn id="139" idx="2"/>
            </p:cNvCxnSpPr>
            <p:nvPr/>
          </p:nvCxnSpPr>
          <p:spPr bwMode="auto">
            <a:xfrm flipH="1" flipV="1">
              <a:off x="4059" y="1344"/>
              <a:ext cx="54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2" name="AutoShape 230"/>
            <p:cNvCxnSpPr>
              <a:cxnSpLocks noChangeShapeType="1"/>
              <a:stCxn id="133" idx="0"/>
              <a:endCxn id="140" idx="2"/>
            </p:cNvCxnSpPr>
            <p:nvPr/>
          </p:nvCxnSpPr>
          <p:spPr bwMode="auto">
            <a:xfrm flipH="1" flipV="1">
              <a:off x="4558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3" name="AutoShape 231"/>
            <p:cNvCxnSpPr>
              <a:cxnSpLocks noChangeShapeType="1"/>
              <a:stCxn id="134" idx="0"/>
              <a:endCxn id="141" idx="4"/>
            </p:cNvCxnSpPr>
            <p:nvPr/>
          </p:nvCxnSpPr>
          <p:spPr bwMode="auto">
            <a:xfrm flipV="1">
              <a:off x="1292" y="799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4" name="AutoShape 232"/>
            <p:cNvCxnSpPr>
              <a:cxnSpLocks noChangeShapeType="1"/>
              <a:stCxn id="135" idx="0"/>
              <a:endCxn id="141" idx="4"/>
            </p:cNvCxnSpPr>
            <p:nvPr/>
          </p:nvCxnSpPr>
          <p:spPr bwMode="auto">
            <a:xfrm flipV="1">
              <a:off x="1836" y="799"/>
              <a:ext cx="22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5" name="AutoShape 233"/>
            <p:cNvCxnSpPr>
              <a:cxnSpLocks noChangeShapeType="1"/>
              <a:stCxn id="136" idx="0"/>
              <a:endCxn id="142" idx="4"/>
            </p:cNvCxnSpPr>
            <p:nvPr/>
          </p:nvCxnSpPr>
          <p:spPr bwMode="auto">
            <a:xfrm flipV="1">
              <a:off x="2426" y="799"/>
              <a:ext cx="454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6" name="AutoShape 234"/>
            <p:cNvCxnSpPr>
              <a:cxnSpLocks noChangeShapeType="1"/>
              <a:stCxn id="137" idx="0"/>
              <a:endCxn id="142" idx="4"/>
            </p:cNvCxnSpPr>
            <p:nvPr/>
          </p:nvCxnSpPr>
          <p:spPr bwMode="auto">
            <a:xfrm flipH="1" flipV="1">
              <a:off x="2880" y="799"/>
              <a:ext cx="136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7" name="AutoShape 235"/>
            <p:cNvCxnSpPr>
              <a:cxnSpLocks noChangeShapeType="1"/>
              <a:stCxn id="138" idx="0"/>
              <a:endCxn id="143" idx="4"/>
            </p:cNvCxnSpPr>
            <p:nvPr/>
          </p:nvCxnSpPr>
          <p:spPr bwMode="auto">
            <a:xfrm flipV="1">
              <a:off x="3560" y="799"/>
              <a:ext cx="9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8" name="AutoShape 236"/>
            <p:cNvCxnSpPr>
              <a:cxnSpLocks noChangeShapeType="1"/>
              <a:stCxn id="139" idx="0"/>
              <a:endCxn id="143" idx="4"/>
            </p:cNvCxnSpPr>
            <p:nvPr/>
          </p:nvCxnSpPr>
          <p:spPr bwMode="auto">
            <a:xfrm flipH="1" flipV="1">
              <a:off x="3651" y="799"/>
              <a:ext cx="408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9" name="AutoShape 237"/>
            <p:cNvCxnSpPr>
              <a:cxnSpLocks noChangeShapeType="1"/>
              <a:stCxn id="140" idx="0"/>
              <a:endCxn id="143" idx="4"/>
            </p:cNvCxnSpPr>
            <p:nvPr/>
          </p:nvCxnSpPr>
          <p:spPr bwMode="auto">
            <a:xfrm flipH="1" flipV="1">
              <a:off x="3651" y="799"/>
              <a:ext cx="90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0" name="AutoShape 238"/>
            <p:cNvCxnSpPr>
              <a:cxnSpLocks noChangeShapeType="1"/>
              <a:stCxn id="141" idx="7"/>
              <a:endCxn id="144" idx="2"/>
            </p:cNvCxnSpPr>
            <p:nvPr/>
          </p:nvCxnSpPr>
          <p:spPr bwMode="auto">
            <a:xfrm flipV="1">
              <a:off x="2095" y="210"/>
              <a:ext cx="785" cy="5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1" name="AutoShape 239"/>
            <p:cNvCxnSpPr>
              <a:cxnSpLocks noChangeShapeType="1"/>
              <a:stCxn id="142" idx="0"/>
              <a:endCxn id="144" idx="2"/>
            </p:cNvCxnSpPr>
            <p:nvPr/>
          </p:nvCxnSpPr>
          <p:spPr bwMode="auto">
            <a:xfrm flipV="1">
              <a:off x="2880" y="210"/>
              <a:ext cx="0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2" name="AutoShape 240"/>
            <p:cNvCxnSpPr>
              <a:cxnSpLocks noChangeShapeType="1"/>
              <a:stCxn id="143" idx="0"/>
              <a:endCxn id="144" idx="2"/>
            </p:cNvCxnSpPr>
            <p:nvPr/>
          </p:nvCxnSpPr>
          <p:spPr bwMode="auto">
            <a:xfrm flipH="1" flipV="1">
              <a:off x="2880" y="210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43" name="AutoShape 252"/>
          <p:cNvSpPr>
            <a:spLocks noChangeArrowheads="1"/>
          </p:cNvSpPr>
          <p:nvPr/>
        </p:nvSpPr>
        <p:spPr bwMode="auto">
          <a:xfrm>
            <a:off x="8328025" y="260351"/>
            <a:ext cx="1512888" cy="360363"/>
          </a:xfrm>
          <a:prstGeom prst="wedgeRectCallout">
            <a:avLst>
              <a:gd name="adj1" fmla="val -191236"/>
              <a:gd name="adj2" fmla="val -407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Max</a:t>
            </a:r>
          </a:p>
        </p:txBody>
      </p:sp>
      <p:sp>
        <p:nvSpPr>
          <p:cNvPr id="244" name="AutoShape 253"/>
          <p:cNvSpPr>
            <a:spLocks noChangeArrowheads="1"/>
          </p:cNvSpPr>
          <p:nvPr/>
        </p:nvSpPr>
        <p:spPr bwMode="auto">
          <a:xfrm>
            <a:off x="8975725" y="908051"/>
            <a:ext cx="1296988" cy="360363"/>
          </a:xfrm>
          <a:prstGeom prst="wedgeRectCallout">
            <a:avLst>
              <a:gd name="adj1" fmla="val -171421"/>
              <a:gd name="adj2" fmla="val 2929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Min</a:t>
            </a:r>
          </a:p>
        </p:txBody>
      </p:sp>
      <p:sp>
        <p:nvSpPr>
          <p:cNvPr id="245" name="Rectangle 381"/>
          <p:cNvSpPr>
            <a:spLocks noChangeArrowheads="1"/>
          </p:cNvSpPr>
          <p:nvPr/>
        </p:nvSpPr>
        <p:spPr bwMode="auto">
          <a:xfrm>
            <a:off x="1703388" y="5876925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46" name="Text Box 382"/>
          <p:cNvSpPr txBox="1">
            <a:spLocks noChangeArrowheads="1"/>
          </p:cNvSpPr>
          <p:nvPr/>
        </p:nvSpPr>
        <p:spPr bwMode="auto">
          <a:xfrm>
            <a:off x="16002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47" name="Rectangle 383"/>
          <p:cNvSpPr>
            <a:spLocks noChangeArrowheads="1"/>
          </p:cNvSpPr>
          <p:nvPr/>
        </p:nvSpPr>
        <p:spPr bwMode="auto">
          <a:xfrm>
            <a:off x="1919288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48" name="Text Box 384"/>
          <p:cNvSpPr txBox="1">
            <a:spLocks noChangeArrowheads="1"/>
          </p:cNvSpPr>
          <p:nvPr/>
        </p:nvSpPr>
        <p:spPr bwMode="auto">
          <a:xfrm>
            <a:off x="19050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49" name="Rectangle 385"/>
          <p:cNvSpPr>
            <a:spLocks noChangeArrowheads="1"/>
          </p:cNvSpPr>
          <p:nvPr/>
        </p:nvSpPr>
        <p:spPr bwMode="auto">
          <a:xfrm>
            <a:off x="2133601" y="5872164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50" name="Text Box 386"/>
          <p:cNvSpPr txBox="1">
            <a:spLocks noChangeArrowheads="1"/>
          </p:cNvSpPr>
          <p:nvPr/>
        </p:nvSpPr>
        <p:spPr bwMode="auto">
          <a:xfrm>
            <a:off x="2001838" y="51054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-3</a:t>
            </a:r>
          </a:p>
        </p:txBody>
      </p:sp>
      <p:grpSp>
        <p:nvGrpSpPr>
          <p:cNvPr id="251" name="Group 395"/>
          <p:cNvGrpSpPr>
            <a:grpSpLocks/>
          </p:cNvGrpSpPr>
          <p:nvPr/>
        </p:nvGrpSpPr>
        <p:grpSpPr bwMode="auto">
          <a:xfrm>
            <a:off x="2297113" y="5538788"/>
            <a:ext cx="220662" cy="252412"/>
            <a:chOff x="487" y="3489"/>
            <a:chExt cx="139" cy="159"/>
          </a:xfrm>
        </p:grpSpPr>
        <p:sp>
          <p:nvSpPr>
            <p:cNvPr id="252" name="Line 38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53" name="Line 38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54" name="Line 39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55" name="Rectangle 391"/>
          <p:cNvSpPr>
            <a:spLocks noChangeArrowheads="1"/>
          </p:cNvSpPr>
          <p:nvPr/>
        </p:nvSpPr>
        <p:spPr bwMode="auto">
          <a:xfrm>
            <a:off x="257175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56" name="Text Box 392"/>
          <p:cNvSpPr txBox="1">
            <a:spLocks noChangeArrowheads="1"/>
          </p:cNvSpPr>
          <p:nvPr/>
        </p:nvSpPr>
        <p:spPr bwMode="auto">
          <a:xfrm>
            <a:off x="24384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57" name="Text Box 393"/>
          <p:cNvSpPr txBox="1">
            <a:spLocks noChangeArrowheads="1"/>
          </p:cNvSpPr>
          <p:nvPr/>
        </p:nvSpPr>
        <p:spPr bwMode="auto">
          <a:xfrm>
            <a:off x="2590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58" name="Text Box 405"/>
          <p:cNvSpPr txBox="1">
            <a:spLocks noChangeArrowheads="1"/>
          </p:cNvSpPr>
          <p:nvPr/>
        </p:nvSpPr>
        <p:spPr bwMode="auto">
          <a:xfrm>
            <a:off x="26035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grpSp>
        <p:nvGrpSpPr>
          <p:cNvPr id="259" name="Group 408"/>
          <p:cNvGrpSpPr>
            <a:grpSpLocks/>
          </p:cNvGrpSpPr>
          <p:nvPr/>
        </p:nvGrpSpPr>
        <p:grpSpPr bwMode="auto">
          <a:xfrm>
            <a:off x="2919414" y="4581526"/>
            <a:ext cx="433387" cy="142875"/>
            <a:chOff x="3424" y="1616"/>
            <a:chExt cx="273" cy="90"/>
          </a:xfrm>
        </p:grpSpPr>
        <p:sp>
          <p:nvSpPr>
            <p:cNvPr id="260" name="Line 409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61" name="Line 410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62" name="Text Box 411"/>
          <p:cNvSpPr txBox="1">
            <a:spLocks noChangeArrowheads="1"/>
          </p:cNvSpPr>
          <p:nvPr/>
        </p:nvSpPr>
        <p:spPr bwMode="auto">
          <a:xfrm>
            <a:off x="32766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63" name="Text Box 412"/>
          <p:cNvSpPr txBox="1">
            <a:spLocks noChangeArrowheads="1"/>
          </p:cNvSpPr>
          <p:nvPr/>
        </p:nvSpPr>
        <p:spPr bwMode="auto">
          <a:xfrm>
            <a:off x="44196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64" name="Rectangle 413"/>
          <p:cNvSpPr>
            <a:spLocks noChangeArrowheads="1"/>
          </p:cNvSpPr>
          <p:nvPr/>
        </p:nvSpPr>
        <p:spPr bwMode="auto">
          <a:xfrm>
            <a:off x="386080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65" name="Text Box 414"/>
          <p:cNvSpPr txBox="1">
            <a:spLocks noChangeArrowheads="1"/>
          </p:cNvSpPr>
          <p:nvPr/>
        </p:nvSpPr>
        <p:spPr bwMode="auto">
          <a:xfrm>
            <a:off x="36576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66" name="Line 415"/>
          <p:cNvSpPr>
            <a:spLocks noChangeShapeType="1"/>
          </p:cNvSpPr>
          <p:nvPr/>
        </p:nvSpPr>
        <p:spPr bwMode="auto">
          <a:xfrm>
            <a:off x="367030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67" name="Rectangle 416"/>
          <p:cNvSpPr>
            <a:spLocks noChangeArrowheads="1"/>
          </p:cNvSpPr>
          <p:nvPr/>
        </p:nvSpPr>
        <p:spPr bwMode="auto">
          <a:xfrm>
            <a:off x="4075113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68" name="Text Box 417"/>
          <p:cNvSpPr txBox="1">
            <a:spLocks noChangeArrowheads="1"/>
          </p:cNvSpPr>
          <p:nvPr/>
        </p:nvSpPr>
        <p:spPr bwMode="auto">
          <a:xfrm>
            <a:off x="35941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69" name="Text Box 418"/>
          <p:cNvSpPr txBox="1">
            <a:spLocks noChangeArrowheads="1"/>
          </p:cNvSpPr>
          <p:nvPr/>
        </p:nvSpPr>
        <p:spPr bwMode="auto">
          <a:xfrm>
            <a:off x="3352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grpSp>
        <p:nvGrpSpPr>
          <p:cNvPr id="270" name="Group 419"/>
          <p:cNvGrpSpPr>
            <a:grpSpLocks/>
          </p:cNvGrpSpPr>
          <p:nvPr/>
        </p:nvGrpSpPr>
        <p:grpSpPr bwMode="auto">
          <a:xfrm>
            <a:off x="3833814" y="4572001"/>
            <a:ext cx="433387" cy="142875"/>
            <a:chOff x="3424" y="1616"/>
            <a:chExt cx="273" cy="90"/>
          </a:xfrm>
        </p:grpSpPr>
        <p:sp>
          <p:nvSpPr>
            <p:cNvPr id="271" name="Line 420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72" name="Line 421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73" name="Text Box 422"/>
          <p:cNvSpPr txBox="1">
            <a:spLocks noChangeArrowheads="1"/>
          </p:cNvSpPr>
          <p:nvPr/>
        </p:nvSpPr>
        <p:spPr bwMode="auto">
          <a:xfrm>
            <a:off x="35814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74" name="Text Box 423"/>
          <p:cNvSpPr txBox="1">
            <a:spLocks noChangeArrowheads="1"/>
          </p:cNvSpPr>
          <p:nvPr/>
        </p:nvSpPr>
        <p:spPr bwMode="auto">
          <a:xfrm>
            <a:off x="41148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grpSp>
        <p:nvGrpSpPr>
          <p:cNvPr id="275" name="Group 424"/>
          <p:cNvGrpSpPr>
            <a:grpSpLocks/>
          </p:cNvGrpSpPr>
          <p:nvPr/>
        </p:nvGrpSpPr>
        <p:grpSpPr bwMode="auto">
          <a:xfrm>
            <a:off x="4343400" y="2514601"/>
            <a:ext cx="433388" cy="142875"/>
            <a:chOff x="3424" y="1616"/>
            <a:chExt cx="273" cy="90"/>
          </a:xfrm>
        </p:grpSpPr>
        <p:sp>
          <p:nvSpPr>
            <p:cNvPr id="276" name="Line 425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77" name="Line 426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78" name="Text Box 427"/>
          <p:cNvSpPr txBox="1">
            <a:spLocks noChangeArrowheads="1"/>
          </p:cNvSpPr>
          <p:nvPr/>
        </p:nvSpPr>
        <p:spPr bwMode="auto">
          <a:xfrm>
            <a:off x="5727700" y="228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79" name="Rectangle 428"/>
          <p:cNvSpPr>
            <a:spLocks noChangeArrowheads="1"/>
          </p:cNvSpPr>
          <p:nvPr/>
        </p:nvSpPr>
        <p:spPr bwMode="auto">
          <a:xfrm>
            <a:off x="5160963" y="5872164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80" name="Text Box 429"/>
          <p:cNvSpPr txBox="1">
            <a:spLocks noChangeArrowheads="1"/>
          </p:cNvSpPr>
          <p:nvPr/>
        </p:nvSpPr>
        <p:spPr bwMode="auto">
          <a:xfrm>
            <a:off x="4965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81" name="Rectangle 431"/>
          <p:cNvSpPr>
            <a:spLocks noChangeArrowheads="1"/>
          </p:cNvSpPr>
          <p:nvPr/>
        </p:nvSpPr>
        <p:spPr bwMode="auto">
          <a:xfrm>
            <a:off x="53911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82" name="Line 432"/>
          <p:cNvSpPr>
            <a:spLocks noChangeShapeType="1"/>
          </p:cNvSpPr>
          <p:nvPr/>
        </p:nvSpPr>
        <p:spPr bwMode="auto">
          <a:xfrm>
            <a:off x="498475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83" name="Text Box 433"/>
          <p:cNvSpPr txBox="1">
            <a:spLocks noChangeArrowheads="1"/>
          </p:cNvSpPr>
          <p:nvPr/>
        </p:nvSpPr>
        <p:spPr bwMode="auto">
          <a:xfrm>
            <a:off x="49276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4" name="Text Box 434"/>
          <p:cNvSpPr txBox="1">
            <a:spLocks noChangeArrowheads="1"/>
          </p:cNvSpPr>
          <p:nvPr/>
        </p:nvSpPr>
        <p:spPr bwMode="auto">
          <a:xfrm>
            <a:off x="4800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5" name="Rectangle 435"/>
          <p:cNvSpPr>
            <a:spLocks noChangeArrowheads="1"/>
          </p:cNvSpPr>
          <p:nvPr/>
        </p:nvSpPr>
        <p:spPr bwMode="auto">
          <a:xfrm>
            <a:off x="55895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86" name="Text Box 436"/>
          <p:cNvSpPr txBox="1">
            <a:spLocks noChangeArrowheads="1"/>
          </p:cNvSpPr>
          <p:nvPr/>
        </p:nvSpPr>
        <p:spPr bwMode="auto">
          <a:xfrm>
            <a:off x="5354638" y="51054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-3</a:t>
            </a:r>
          </a:p>
        </p:txBody>
      </p:sp>
      <p:grpSp>
        <p:nvGrpSpPr>
          <p:cNvPr id="287" name="Group 437"/>
          <p:cNvGrpSpPr>
            <a:grpSpLocks/>
          </p:cNvGrpSpPr>
          <p:nvPr/>
        </p:nvGrpSpPr>
        <p:grpSpPr bwMode="auto">
          <a:xfrm>
            <a:off x="5715001" y="5486401"/>
            <a:ext cx="220663" cy="252413"/>
            <a:chOff x="487" y="3489"/>
            <a:chExt cx="139" cy="159"/>
          </a:xfrm>
        </p:grpSpPr>
        <p:sp>
          <p:nvSpPr>
            <p:cNvPr id="288" name="Line 43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89" name="Line 43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90" name="Line 44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91" name="Text Box 441"/>
          <p:cNvSpPr txBox="1">
            <a:spLocks noChangeArrowheads="1"/>
          </p:cNvSpPr>
          <p:nvPr/>
        </p:nvSpPr>
        <p:spPr bwMode="auto">
          <a:xfrm>
            <a:off x="50292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92" name="Text Box 442"/>
          <p:cNvSpPr txBox="1">
            <a:spLocks noChangeArrowheads="1"/>
          </p:cNvSpPr>
          <p:nvPr/>
        </p:nvSpPr>
        <p:spPr bwMode="auto">
          <a:xfrm>
            <a:off x="51054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93" name="Rectangle 443"/>
          <p:cNvSpPr>
            <a:spLocks noChangeArrowheads="1"/>
          </p:cNvSpPr>
          <p:nvPr/>
        </p:nvSpPr>
        <p:spPr bwMode="auto">
          <a:xfrm>
            <a:off x="60198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94" name="Text Box 444"/>
          <p:cNvSpPr txBox="1">
            <a:spLocks noChangeArrowheads="1"/>
          </p:cNvSpPr>
          <p:nvPr/>
        </p:nvSpPr>
        <p:spPr bwMode="auto">
          <a:xfrm>
            <a:off x="5735638" y="51054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-5</a:t>
            </a:r>
          </a:p>
        </p:txBody>
      </p:sp>
      <p:grpSp>
        <p:nvGrpSpPr>
          <p:cNvPr id="295" name="Group 445"/>
          <p:cNvGrpSpPr>
            <a:grpSpLocks/>
          </p:cNvGrpSpPr>
          <p:nvPr/>
        </p:nvGrpSpPr>
        <p:grpSpPr bwMode="auto">
          <a:xfrm>
            <a:off x="6115051" y="5486401"/>
            <a:ext cx="220663" cy="252413"/>
            <a:chOff x="487" y="3489"/>
            <a:chExt cx="139" cy="159"/>
          </a:xfrm>
        </p:grpSpPr>
        <p:sp>
          <p:nvSpPr>
            <p:cNvPr id="296" name="Line 446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97" name="Line 447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298" name="Line 448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299" name="Text Box 449"/>
          <p:cNvSpPr txBox="1">
            <a:spLocks noChangeArrowheads="1"/>
          </p:cNvSpPr>
          <p:nvPr/>
        </p:nvSpPr>
        <p:spPr bwMode="auto">
          <a:xfrm>
            <a:off x="5507038" y="41910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-5</a:t>
            </a:r>
          </a:p>
        </p:txBody>
      </p:sp>
      <p:sp>
        <p:nvSpPr>
          <p:cNvPr id="300" name="Text Box 450"/>
          <p:cNvSpPr txBox="1">
            <a:spLocks noChangeArrowheads="1"/>
          </p:cNvSpPr>
          <p:nvPr/>
        </p:nvSpPr>
        <p:spPr bwMode="auto">
          <a:xfrm>
            <a:off x="5735638" y="31242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-5</a:t>
            </a:r>
          </a:p>
        </p:txBody>
      </p:sp>
      <p:grpSp>
        <p:nvGrpSpPr>
          <p:cNvPr id="301" name="Group 451"/>
          <p:cNvGrpSpPr>
            <a:grpSpLocks/>
          </p:cNvGrpSpPr>
          <p:nvPr/>
        </p:nvGrpSpPr>
        <p:grpSpPr bwMode="auto">
          <a:xfrm>
            <a:off x="6019800" y="3644900"/>
            <a:ext cx="433388" cy="215900"/>
            <a:chOff x="2607" y="2296"/>
            <a:chExt cx="273" cy="136"/>
          </a:xfrm>
        </p:grpSpPr>
        <p:sp>
          <p:nvSpPr>
            <p:cNvPr id="302" name="Line 452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03" name="Line 453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04" name="Line 454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05" name="Text Box 455"/>
          <p:cNvSpPr txBox="1">
            <a:spLocks noChangeArrowheads="1"/>
          </p:cNvSpPr>
          <p:nvPr/>
        </p:nvSpPr>
        <p:spPr bwMode="auto">
          <a:xfrm>
            <a:off x="57912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06" name="Rectangle 456"/>
          <p:cNvSpPr>
            <a:spLocks noChangeArrowheads="1"/>
          </p:cNvSpPr>
          <p:nvPr/>
        </p:nvSpPr>
        <p:spPr bwMode="auto">
          <a:xfrm>
            <a:off x="68770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07" name="Text Box 457"/>
          <p:cNvSpPr txBox="1">
            <a:spLocks noChangeArrowheads="1"/>
          </p:cNvSpPr>
          <p:nvPr/>
        </p:nvSpPr>
        <p:spPr bwMode="auto">
          <a:xfrm>
            <a:off x="6565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08" name="Text Box 458"/>
          <p:cNvSpPr txBox="1">
            <a:spLocks noChangeArrowheads="1"/>
          </p:cNvSpPr>
          <p:nvPr/>
        </p:nvSpPr>
        <p:spPr bwMode="auto">
          <a:xfrm>
            <a:off x="64897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09" name="Text Box 459"/>
          <p:cNvSpPr txBox="1">
            <a:spLocks noChangeArrowheads="1"/>
          </p:cNvSpPr>
          <p:nvPr/>
        </p:nvSpPr>
        <p:spPr bwMode="auto">
          <a:xfrm>
            <a:off x="6400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10" name="Text Box 460"/>
          <p:cNvSpPr txBox="1">
            <a:spLocks noChangeArrowheads="1"/>
          </p:cNvSpPr>
          <p:nvPr/>
        </p:nvSpPr>
        <p:spPr bwMode="auto">
          <a:xfrm>
            <a:off x="60325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11" name="Line 462"/>
          <p:cNvSpPr>
            <a:spLocks noChangeShapeType="1"/>
          </p:cNvSpPr>
          <p:nvPr/>
        </p:nvSpPr>
        <p:spPr bwMode="auto">
          <a:xfrm>
            <a:off x="5746750" y="3286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12" name="Text Box 463"/>
          <p:cNvSpPr txBox="1">
            <a:spLocks noChangeArrowheads="1"/>
          </p:cNvSpPr>
          <p:nvPr/>
        </p:nvSpPr>
        <p:spPr bwMode="auto">
          <a:xfrm>
            <a:off x="5867400" y="457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13" name="Rectangle 464"/>
          <p:cNvSpPr>
            <a:spLocks noChangeArrowheads="1"/>
          </p:cNvSpPr>
          <p:nvPr/>
        </p:nvSpPr>
        <p:spPr bwMode="auto">
          <a:xfrm>
            <a:off x="7094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14" name="Text Box 465"/>
          <p:cNvSpPr txBox="1">
            <a:spLocks noChangeArrowheads="1"/>
          </p:cNvSpPr>
          <p:nvPr/>
        </p:nvSpPr>
        <p:spPr bwMode="auto">
          <a:xfrm>
            <a:off x="68580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15" name="Text Box 466"/>
          <p:cNvSpPr txBox="1">
            <a:spLocks noChangeArrowheads="1"/>
          </p:cNvSpPr>
          <p:nvPr/>
        </p:nvSpPr>
        <p:spPr bwMode="auto">
          <a:xfrm>
            <a:off x="7086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16" name="Rectangle 467"/>
          <p:cNvSpPr>
            <a:spLocks noChangeArrowheads="1"/>
          </p:cNvSpPr>
          <p:nvPr/>
        </p:nvSpPr>
        <p:spPr bwMode="auto">
          <a:xfrm>
            <a:off x="7323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17" name="Text Box 468"/>
          <p:cNvSpPr txBox="1">
            <a:spLocks noChangeArrowheads="1"/>
          </p:cNvSpPr>
          <p:nvPr/>
        </p:nvSpPr>
        <p:spPr bwMode="auto">
          <a:xfrm>
            <a:off x="7162801" y="51054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-3</a:t>
            </a:r>
          </a:p>
        </p:txBody>
      </p:sp>
      <p:grpSp>
        <p:nvGrpSpPr>
          <p:cNvPr id="318" name="Group 469"/>
          <p:cNvGrpSpPr>
            <a:grpSpLocks/>
          </p:cNvGrpSpPr>
          <p:nvPr/>
        </p:nvGrpSpPr>
        <p:grpSpPr bwMode="auto">
          <a:xfrm>
            <a:off x="7456488" y="5486401"/>
            <a:ext cx="220662" cy="252413"/>
            <a:chOff x="487" y="3489"/>
            <a:chExt cx="139" cy="159"/>
          </a:xfrm>
        </p:grpSpPr>
        <p:sp>
          <p:nvSpPr>
            <p:cNvPr id="319" name="Line 470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20" name="Line 471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21" name="Line 472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22" name="Text Box 473"/>
          <p:cNvSpPr txBox="1">
            <a:spLocks noChangeArrowheads="1"/>
          </p:cNvSpPr>
          <p:nvPr/>
        </p:nvSpPr>
        <p:spPr bwMode="auto">
          <a:xfrm>
            <a:off x="70104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23" name="Text Box 474"/>
          <p:cNvSpPr txBox="1">
            <a:spLocks noChangeArrowheads="1"/>
          </p:cNvSpPr>
          <p:nvPr/>
        </p:nvSpPr>
        <p:spPr bwMode="auto">
          <a:xfrm>
            <a:off x="6934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24" name="Rectangle 475"/>
          <p:cNvSpPr>
            <a:spLocks noChangeArrowheads="1"/>
          </p:cNvSpPr>
          <p:nvPr/>
        </p:nvSpPr>
        <p:spPr bwMode="auto">
          <a:xfrm>
            <a:off x="77533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25" name="Text Box 476"/>
          <p:cNvSpPr txBox="1">
            <a:spLocks noChangeArrowheads="1"/>
          </p:cNvSpPr>
          <p:nvPr/>
        </p:nvSpPr>
        <p:spPr bwMode="auto">
          <a:xfrm>
            <a:off x="7543801" y="51054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grpSp>
        <p:nvGrpSpPr>
          <p:cNvPr id="326" name="Group 477"/>
          <p:cNvGrpSpPr>
            <a:grpSpLocks/>
          </p:cNvGrpSpPr>
          <p:nvPr/>
        </p:nvGrpSpPr>
        <p:grpSpPr bwMode="auto">
          <a:xfrm>
            <a:off x="7875588" y="5486401"/>
            <a:ext cx="220662" cy="252413"/>
            <a:chOff x="487" y="3489"/>
            <a:chExt cx="139" cy="159"/>
          </a:xfrm>
        </p:grpSpPr>
        <p:sp>
          <p:nvSpPr>
            <p:cNvPr id="327" name="Line 47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28" name="Line 47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29" name="Line 48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30" name="Text Box 481"/>
          <p:cNvSpPr txBox="1">
            <a:spLocks noChangeArrowheads="1"/>
          </p:cNvSpPr>
          <p:nvPr/>
        </p:nvSpPr>
        <p:spPr bwMode="auto">
          <a:xfrm>
            <a:off x="7600951" y="41910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sp>
        <p:nvSpPr>
          <p:cNvPr id="331" name="Rectangle 482"/>
          <p:cNvSpPr>
            <a:spLocks noChangeArrowheads="1"/>
          </p:cNvSpPr>
          <p:nvPr/>
        </p:nvSpPr>
        <p:spPr bwMode="auto">
          <a:xfrm>
            <a:off x="81803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32" name="Text Box 483"/>
          <p:cNvSpPr txBox="1">
            <a:spLocks noChangeArrowheads="1"/>
          </p:cNvSpPr>
          <p:nvPr/>
        </p:nvSpPr>
        <p:spPr bwMode="auto">
          <a:xfrm>
            <a:off x="8013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grpSp>
        <p:nvGrpSpPr>
          <p:cNvPr id="333" name="Group 484"/>
          <p:cNvGrpSpPr>
            <a:grpSpLocks/>
          </p:cNvGrpSpPr>
          <p:nvPr/>
        </p:nvGrpSpPr>
        <p:grpSpPr bwMode="auto">
          <a:xfrm>
            <a:off x="8313738" y="5486401"/>
            <a:ext cx="220662" cy="252413"/>
            <a:chOff x="487" y="3489"/>
            <a:chExt cx="139" cy="159"/>
          </a:xfrm>
        </p:grpSpPr>
        <p:sp>
          <p:nvSpPr>
            <p:cNvPr id="334" name="Line 485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35" name="Line 486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36" name="Line 487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37" name="Line 488"/>
          <p:cNvSpPr>
            <a:spLocks noChangeShapeType="1"/>
          </p:cNvSpPr>
          <p:nvPr/>
        </p:nvSpPr>
        <p:spPr bwMode="auto">
          <a:xfrm>
            <a:off x="7658100" y="427196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38" name="Text Box 489"/>
          <p:cNvSpPr txBox="1">
            <a:spLocks noChangeArrowheads="1"/>
          </p:cNvSpPr>
          <p:nvPr/>
        </p:nvSpPr>
        <p:spPr bwMode="auto">
          <a:xfrm>
            <a:off x="7620000" y="3962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39" name="Text Box 490"/>
          <p:cNvSpPr txBox="1">
            <a:spLocks noChangeArrowheads="1"/>
          </p:cNvSpPr>
          <p:nvPr/>
        </p:nvSpPr>
        <p:spPr bwMode="auto">
          <a:xfrm>
            <a:off x="7543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340" name="Text Box 491"/>
          <p:cNvSpPr txBox="1">
            <a:spLocks noChangeArrowheads="1"/>
          </p:cNvSpPr>
          <p:nvPr/>
        </p:nvSpPr>
        <p:spPr bwMode="auto">
          <a:xfrm>
            <a:off x="7010400" y="1219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41" name="Rectangle 492"/>
          <p:cNvSpPr>
            <a:spLocks noChangeArrowheads="1"/>
          </p:cNvSpPr>
          <p:nvPr/>
        </p:nvSpPr>
        <p:spPr bwMode="auto">
          <a:xfrm>
            <a:off x="8618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42" name="Text Box 493"/>
          <p:cNvSpPr txBox="1">
            <a:spLocks noChangeArrowheads="1"/>
          </p:cNvSpPr>
          <p:nvPr/>
        </p:nvSpPr>
        <p:spPr bwMode="auto">
          <a:xfrm>
            <a:off x="8470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43" name="Rectangle 494"/>
          <p:cNvSpPr>
            <a:spLocks noChangeArrowheads="1"/>
          </p:cNvSpPr>
          <p:nvPr/>
        </p:nvSpPr>
        <p:spPr bwMode="auto">
          <a:xfrm>
            <a:off x="8847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44" name="Text Box 495"/>
          <p:cNvSpPr txBox="1">
            <a:spLocks noChangeArrowheads="1"/>
          </p:cNvSpPr>
          <p:nvPr/>
        </p:nvSpPr>
        <p:spPr bwMode="auto">
          <a:xfrm>
            <a:off x="8305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45" name="Text Box 496"/>
          <p:cNvSpPr txBox="1">
            <a:spLocks noChangeArrowheads="1"/>
          </p:cNvSpPr>
          <p:nvPr/>
        </p:nvSpPr>
        <p:spPr bwMode="auto">
          <a:xfrm>
            <a:off x="80899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46" name="Text Box 497"/>
          <p:cNvSpPr txBox="1">
            <a:spLocks noChangeArrowheads="1"/>
          </p:cNvSpPr>
          <p:nvPr/>
        </p:nvSpPr>
        <p:spPr bwMode="auto">
          <a:xfrm>
            <a:off x="7696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4</a:t>
            </a:r>
          </a:p>
        </p:txBody>
      </p:sp>
      <p:grpSp>
        <p:nvGrpSpPr>
          <p:cNvPr id="347" name="Group 502"/>
          <p:cNvGrpSpPr>
            <a:grpSpLocks/>
          </p:cNvGrpSpPr>
          <p:nvPr/>
        </p:nvGrpSpPr>
        <p:grpSpPr bwMode="auto">
          <a:xfrm>
            <a:off x="8215314" y="2514601"/>
            <a:ext cx="433387" cy="142875"/>
            <a:chOff x="3424" y="1616"/>
            <a:chExt cx="273" cy="90"/>
          </a:xfrm>
        </p:grpSpPr>
        <p:sp>
          <p:nvSpPr>
            <p:cNvPr id="348" name="Line 503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49" name="Line 504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50" name="Rectangle 505"/>
          <p:cNvSpPr>
            <a:spLocks noChangeArrowheads="1"/>
          </p:cNvSpPr>
          <p:nvPr/>
        </p:nvSpPr>
        <p:spPr bwMode="auto">
          <a:xfrm>
            <a:off x="94869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51" name="Text Box 506"/>
          <p:cNvSpPr txBox="1">
            <a:spLocks noChangeArrowheads="1"/>
          </p:cNvSpPr>
          <p:nvPr/>
        </p:nvSpPr>
        <p:spPr bwMode="auto">
          <a:xfrm>
            <a:off x="9296401" y="51054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grpSp>
        <p:nvGrpSpPr>
          <p:cNvPr id="352" name="Group 507"/>
          <p:cNvGrpSpPr>
            <a:grpSpLocks/>
          </p:cNvGrpSpPr>
          <p:nvPr/>
        </p:nvGrpSpPr>
        <p:grpSpPr bwMode="auto">
          <a:xfrm>
            <a:off x="9609138" y="5486401"/>
            <a:ext cx="220662" cy="252413"/>
            <a:chOff x="487" y="3489"/>
            <a:chExt cx="139" cy="159"/>
          </a:xfrm>
        </p:grpSpPr>
        <p:sp>
          <p:nvSpPr>
            <p:cNvPr id="353" name="Line 50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54" name="Line 50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55" name="Line 51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56" name="Text Box 511"/>
          <p:cNvSpPr txBox="1">
            <a:spLocks noChangeArrowheads="1"/>
          </p:cNvSpPr>
          <p:nvPr/>
        </p:nvSpPr>
        <p:spPr bwMode="auto">
          <a:xfrm>
            <a:off x="9105901" y="41910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sp>
        <p:nvSpPr>
          <p:cNvPr id="357" name="Text Box 512"/>
          <p:cNvSpPr txBox="1">
            <a:spLocks noChangeArrowheads="1"/>
          </p:cNvSpPr>
          <p:nvPr/>
        </p:nvSpPr>
        <p:spPr bwMode="auto">
          <a:xfrm>
            <a:off x="9048751" y="31242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grpSp>
        <p:nvGrpSpPr>
          <p:cNvPr id="358" name="Group 513"/>
          <p:cNvGrpSpPr>
            <a:grpSpLocks/>
          </p:cNvGrpSpPr>
          <p:nvPr/>
        </p:nvGrpSpPr>
        <p:grpSpPr bwMode="auto">
          <a:xfrm>
            <a:off x="9472614" y="3657600"/>
            <a:ext cx="433387" cy="215900"/>
            <a:chOff x="2607" y="2296"/>
            <a:chExt cx="273" cy="136"/>
          </a:xfrm>
        </p:grpSpPr>
        <p:sp>
          <p:nvSpPr>
            <p:cNvPr id="359" name="Line 514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60" name="Line 515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361" name="Line 516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62" name="Text Box 517"/>
          <p:cNvSpPr txBox="1">
            <a:spLocks noChangeArrowheads="1"/>
          </p:cNvSpPr>
          <p:nvPr/>
        </p:nvSpPr>
        <p:spPr bwMode="auto">
          <a:xfrm>
            <a:off x="8478838" y="2133600"/>
            <a:ext cx="360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sp>
        <p:nvSpPr>
          <p:cNvPr id="363" name="Line 518"/>
          <p:cNvSpPr>
            <a:spLocks noChangeShapeType="1"/>
          </p:cNvSpPr>
          <p:nvPr/>
        </p:nvSpPr>
        <p:spPr bwMode="auto">
          <a:xfrm>
            <a:off x="7042150" y="13192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64" name="Text Box 519"/>
          <p:cNvSpPr txBox="1">
            <a:spLocks noChangeArrowheads="1"/>
          </p:cNvSpPr>
          <p:nvPr/>
        </p:nvSpPr>
        <p:spPr bwMode="auto">
          <a:xfrm>
            <a:off x="6934201" y="990600"/>
            <a:ext cx="36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1400" b="1">
                <a:solidFill>
                  <a:schemeClr val="accent1"/>
                </a:solidFill>
              </a:rPr>
              <a:t>-1</a:t>
            </a:r>
          </a:p>
        </p:txBody>
      </p:sp>
      <p:sp>
        <p:nvSpPr>
          <p:cNvPr id="365" name="AutoShape 520"/>
          <p:cNvSpPr>
            <a:spLocks noChangeArrowheads="1"/>
          </p:cNvSpPr>
          <p:nvPr/>
        </p:nvSpPr>
        <p:spPr bwMode="auto">
          <a:xfrm>
            <a:off x="5808664" y="692151"/>
            <a:ext cx="287337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67" name="AutoShape 522"/>
          <p:cNvSpPr>
            <a:spLocks noChangeArrowheads="1"/>
          </p:cNvSpPr>
          <p:nvPr/>
        </p:nvSpPr>
        <p:spPr bwMode="auto">
          <a:xfrm>
            <a:off x="1828800" y="1295400"/>
            <a:ext cx="1524000" cy="533400"/>
          </a:xfrm>
          <a:prstGeom prst="wedgeRoundRectCallout">
            <a:avLst>
              <a:gd name="adj1" fmla="val 117500"/>
              <a:gd name="adj2" fmla="val 17946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24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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剪枝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8" name="AutoShape 523"/>
          <p:cNvSpPr>
            <a:spLocks noChangeArrowheads="1"/>
          </p:cNvSpPr>
          <p:nvPr/>
        </p:nvSpPr>
        <p:spPr bwMode="auto">
          <a:xfrm>
            <a:off x="9067800" y="1752600"/>
            <a:ext cx="1295400" cy="533400"/>
          </a:xfrm>
          <a:prstGeom prst="wedgeRoundRectCallout">
            <a:avLst>
              <a:gd name="adj1" fmla="val -736"/>
              <a:gd name="adj2" fmla="val 308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24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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剪枝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utoUpdateAnimBg="0"/>
      <p:bldP spid="247" grpId="0" animBg="1"/>
      <p:bldP spid="248" grpId="0" autoUpdateAnimBg="0"/>
      <p:bldP spid="249" grpId="0" animBg="1"/>
      <p:bldP spid="250" grpId="0" autoUpdateAnimBg="0"/>
      <p:bldP spid="255" grpId="0" animBg="1"/>
      <p:bldP spid="256" grpId="0" autoUpdateAnimBg="0"/>
      <p:bldP spid="257" grpId="0" autoUpdateAnimBg="0"/>
      <p:bldP spid="258" grpId="0" autoUpdateAnimBg="0"/>
      <p:bldP spid="262" grpId="0" autoUpdateAnimBg="0"/>
      <p:bldP spid="263" grpId="0" autoUpdateAnimBg="0"/>
      <p:bldP spid="264" grpId="0" animBg="1"/>
      <p:bldP spid="265" grpId="0" autoUpdateAnimBg="0"/>
      <p:bldP spid="266" grpId="0" animBg="1"/>
      <p:bldP spid="267" grpId="0" animBg="1"/>
      <p:bldP spid="268" grpId="0" autoUpdateAnimBg="0"/>
      <p:bldP spid="269" grpId="0" autoUpdateAnimBg="0"/>
      <p:bldP spid="273" grpId="0" autoUpdateAnimBg="0"/>
      <p:bldP spid="274" grpId="0" autoUpdateAnimBg="0"/>
      <p:bldP spid="278" grpId="0" autoUpdateAnimBg="0"/>
      <p:bldP spid="279" grpId="0" animBg="1"/>
      <p:bldP spid="280" grpId="0" autoUpdateAnimBg="0"/>
      <p:bldP spid="281" grpId="0" animBg="1"/>
      <p:bldP spid="282" grpId="0" animBg="1"/>
      <p:bldP spid="283" grpId="0" autoUpdateAnimBg="0"/>
      <p:bldP spid="284" grpId="0" autoUpdateAnimBg="0"/>
      <p:bldP spid="285" grpId="0" animBg="1"/>
      <p:bldP spid="286" grpId="0" autoUpdateAnimBg="0"/>
      <p:bldP spid="291" grpId="0" autoUpdateAnimBg="0"/>
      <p:bldP spid="292" grpId="0" autoUpdateAnimBg="0"/>
      <p:bldP spid="293" grpId="0" animBg="1"/>
      <p:bldP spid="294" grpId="0" autoUpdateAnimBg="0"/>
      <p:bldP spid="299" grpId="0" autoUpdateAnimBg="0"/>
      <p:bldP spid="300" grpId="0" autoUpdateAnimBg="0"/>
      <p:bldP spid="305" grpId="0" autoUpdateAnimBg="0"/>
      <p:bldP spid="306" grpId="0" animBg="1"/>
      <p:bldP spid="307" grpId="0" autoUpdateAnimBg="0"/>
      <p:bldP spid="308" grpId="0" autoUpdateAnimBg="0"/>
      <p:bldP spid="309" grpId="0" autoUpdateAnimBg="0"/>
      <p:bldP spid="310" grpId="0" autoUpdateAnimBg="0"/>
      <p:bldP spid="311" grpId="0" animBg="1"/>
      <p:bldP spid="312" grpId="0" autoUpdateAnimBg="0"/>
      <p:bldP spid="313" grpId="0" animBg="1"/>
      <p:bldP spid="314" grpId="0" autoUpdateAnimBg="0"/>
      <p:bldP spid="315" grpId="0" autoUpdateAnimBg="0"/>
      <p:bldP spid="316" grpId="0" animBg="1"/>
      <p:bldP spid="317" grpId="0" autoUpdateAnimBg="0"/>
      <p:bldP spid="322" grpId="0" autoUpdateAnimBg="0"/>
      <p:bldP spid="323" grpId="0" autoUpdateAnimBg="0"/>
      <p:bldP spid="324" grpId="0" animBg="1"/>
      <p:bldP spid="325" grpId="0" autoUpdateAnimBg="0"/>
      <p:bldP spid="330" grpId="0" autoUpdateAnimBg="0"/>
      <p:bldP spid="331" grpId="0" animBg="1"/>
      <p:bldP spid="332" grpId="0" autoUpdateAnimBg="0"/>
      <p:bldP spid="337" grpId="0" animBg="1"/>
      <p:bldP spid="338" grpId="0" autoUpdateAnimBg="0"/>
      <p:bldP spid="339" grpId="0" autoUpdateAnimBg="0"/>
      <p:bldP spid="340" grpId="0" autoUpdateAnimBg="0"/>
      <p:bldP spid="341" grpId="0" animBg="1"/>
      <p:bldP spid="342" grpId="0" autoUpdateAnimBg="0"/>
      <p:bldP spid="343" grpId="0" animBg="1"/>
      <p:bldP spid="344" grpId="0" autoUpdateAnimBg="0"/>
      <p:bldP spid="345" grpId="0" autoUpdateAnimBg="0"/>
      <p:bldP spid="346" grpId="0" autoUpdateAnimBg="0"/>
      <p:bldP spid="350" grpId="0" animBg="1"/>
      <p:bldP spid="351" grpId="0" autoUpdateAnimBg="0"/>
      <p:bldP spid="356" grpId="0" autoUpdateAnimBg="0"/>
      <p:bldP spid="357" grpId="0" autoUpdateAnimBg="0"/>
      <p:bldP spid="362" grpId="0" autoUpdateAnimBg="0"/>
      <p:bldP spid="363" grpId="0" animBg="1"/>
      <p:bldP spid="364" grpId="0" autoUpdateAnimBg="0"/>
      <p:bldP spid="365" grpId="0" animBg="1"/>
      <p:bldP spid="367" grpId="0" animBg="1" autoUpdateAnimBg="0"/>
      <p:bldP spid="368" grpId="0" animBg="1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1093</Words>
  <Application>Microsoft Office PowerPoint</Application>
  <PresentationFormat>宽屏</PresentationFormat>
  <Paragraphs>280</Paragraphs>
  <Slides>59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-apple-system</vt:lpstr>
      <vt:lpstr>Microsoft Yahei</vt:lpstr>
      <vt:lpstr>PingFangSC-Regular</vt:lpstr>
      <vt:lpstr>等线</vt:lpstr>
      <vt:lpstr>等线 Light</vt:lpstr>
      <vt:lpstr>黑体</vt:lpstr>
      <vt:lpstr>楷体_GB2312</vt:lpstr>
      <vt:lpstr>微软雅黑</vt:lpstr>
      <vt:lpstr>Arial</vt:lpstr>
      <vt:lpstr>Symbol</vt:lpstr>
      <vt:lpstr>Office 主题​​</vt:lpstr>
      <vt:lpstr>人工智能引论</vt:lpstr>
      <vt:lpstr>人工智能与思维</vt:lpstr>
      <vt:lpstr>对抗搜索</vt:lpstr>
      <vt:lpstr>博弈问题</vt:lpstr>
      <vt:lpstr>分钱币问题</vt:lpstr>
      <vt:lpstr>极小极大过程</vt:lpstr>
      <vt:lpstr>-剪枝</vt:lpstr>
      <vt:lpstr>-剪枝（续）</vt:lpstr>
      <vt:lpstr>PowerPoint 演示文稿</vt:lpstr>
      <vt:lpstr>人工智能与思维</vt:lpstr>
      <vt:lpstr>PowerPoint 演示文稿</vt:lpstr>
      <vt:lpstr>PowerPoint 演示文稿</vt:lpstr>
      <vt:lpstr>搜索空间的大小bd  b≈35 d≈80</vt:lpstr>
      <vt:lpstr>搜索空间的大小bd  b≈250 d≈150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参考书目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宋 睿华</dc:creator>
  <cp:lastModifiedBy>webuser</cp:lastModifiedBy>
  <cp:revision>10</cp:revision>
  <dcterms:created xsi:type="dcterms:W3CDTF">2020-10-21T01:21:10Z</dcterms:created>
  <dcterms:modified xsi:type="dcterms:W3CDTF">2023-09-18T11:36:03Z</dcterms:modified>
</cp:coreProperties>
</file>